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18"/>
  </p:notesMasterIdLst>
  <p:sldIdLst>
    <p:sldId id="256" r:id="rId6"/>
    <p:sldId id="258" r:id="rId7"/>
    <p:sldId id="298" r:id="rId8"/>
    <p:sldId id="261" r:id="rId9"/>
    <p:sldId id="287" r:id="rId10"/>
    <p:sldId id="295" r:id="rId11"/>
    <p:sldId id="288" r:id="rId12"/>
    <p:sldId id="289" r:id="rId13"/>
    <p:sldId id="293" r:id="rId14"/>
    <p:sldId id="294" r:id="rId15"/>
    <p:sldId id="296" r:id="rId16"/>
    <p:sldId id="297" r:id="rId1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C1EB4D-539C-A7F4-D7FF-388B1CBE47B2}" v="2" dt="2022-03-08T19:12:57.746"/>
    <p1510:client id="{F6D13DA8-81C9-4F3A-B20C-576CB0C40B4E}" v="1" dt="2022-03-08T11:16:02.4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calle Cup" userId="abbe84a0-611b-406e-b251-e8b4b71c069a" providerId="ADAL" clId="{F6D13DA8-81C9-4F3A-B20C-576CB0C40B4E}"/>
    <pc:docChg chg="addSld modSld">
      <pc:chgData name="Pascalle Cup" userId="abbe84a0-611b-406e-b251-e8b4b71c069a" providerId="ADAL" clId="{F6D13DA8-81C9-4F3A-B20C-576CB0C40B4E}" dt="2022-03-08T11:17:04.009" v="67" actId="20577"/>
      <pc:docMkLst>
        <pc:docMk/>
      </pc:docMkLst>
      <pc:sldChg chg="modSp mod">
        <pc:chgData name="Pascalle Cup" userId="abbe84a0-611b-406e-b251-e8b4b71c069a" providerId="ADAL" clId="{F6D13DA8-81C9-4F3A-B20C-576CB0C40B4E}" dt="2022-03-08T11:17:04.009" v="67" actId="20577"/>
        <pc:sldMkLst>
          <pc:docMk/>
          <pc:sldMk cId="1691421425" sldId="287"/>
        </pc:sldMkLst>
        <pc:spChg chg="mod">
          <ac:chgData name="Pascalle Cup" userId="abbe84a0-611b-406e-b251-e8b4b71c069a" providerId="ADAL" clId="{F6D13DA8-81C9-4F3A-B20C-576CB0C40B4E}" dt="2022-03-08T11:17:04.009" v="67" actId="20577"/>
          <ac:spMkLst>
            <pc:docMk/>
            <pc:sldMk cId="1691421425" sldId="287"/>
            <ac:spMk id="2" creationId="{D4C4FF96-C115-42EF-8067-F7A5163C772F}"/>
          </ac:spMkLst>
        </pc:spChg>
      </pc:sldChg>
      <pc:sldChg chg="addSp modSp new mod">
        <pc:chgData name="Pascalle Cup" userId="abbe84a0-611b-406e-b251-e8b4b71c069a" providerId="ADAL" clId="{F6D13DA8-81C9-4F3A-B20C-576CB0C40B4E}" dt="2022-03-08T11:16:47.218" v="35" actId="20577"/>
        <pc:sldMkLst>
          <pc:docMk/>
          <pc:sldMk cId="2549787596" sldId="298"/>
        </pc:sldMkLst>
        <pc:spChg chg="mod">
          <ac:chgData name="Pascalle Cup" userId="abbe84a0-611b-406e-b251-e8b4b71c069a" providerId="ADAL" clId="{F6D13DA8-81C9-4F3A-B20C-576CB0C40B4E}" dt="2022-03-08T11:16:47.218" v="35" actId="20577"/>
          <ac:spMkLst>
            <pc:docMk/>
            <pc:sldMk cId="2549787596" sldId="298"/>
            <ac:spMk id="2" creationId="{69AE84B6-F8CC-4412-88F5-F31E872A4FD1}"/>
          </ac:spMkLst>
        </pc:spChg>
        <pc:spChg chg="add mod">
          <ac:chgData name="Pascalle Cup" userId="abbe84a0-611b-406e-b251-e8b4b71c069a" providerId="ADAL" clId="{F6D13DA8-81C9-4F3A-B20C-576CB0C40B4E}" dt="2022-03-08T11:16:40.855" v="3" actId="1076"/>
          <ac:spMkLst>
            <pc:docMk/>
            <pc:sldMk cId="2549787596" sldId="298"/>
            <ac:spMk id="4" creationId="{0264CE43-FDED-4E6E-816C-6BC71E0C16C0}"/>
          </ac:spMkLst>
        </pc:spChg>
      </pc:sldChg>
    </pc:docChg>
  </pc:docChgLst>
  <pc:docChgLst>
    <pc:chgData name="Stijn Weijermars" userId="S::s.weijermars@yuverta.nl::2933e1d2-70ff-47b3-ad61-d61e32fda646" providerId="AD" clId="Web-{4CC1EB4D-539C-A7F4-D7FF-388B1CBE47B2}"/>
    <pc:docChg chg="modSld">
      <pc:chgData name="Stijn Weijermars" userId="S::s.weijermars@yuverta.nl::2933e1d2-70ff-47b3-ad61-d61e32fda646" providerId="AD" clId="Web-{4CC1EB4D-539C-A7F4-D7FF-388B1CBE47B2}" dt="2022-03-08T19:12:57.746" v="1" actId="20577"/>
      <pc:docMkLst>
        <pc:docMk/>
      </pc:docMkLst>
      <pc:sldChg chg="modSp">
        <pc:chgData name="Stijn Weijermars" userId="S::s.weijermars@yuverta.nl::2933e1d2-70ff-47b3-ad61-d61e32fda646" providerId="AD" clId="Web-{4CC1EB4D-539C-A7F4-D7FF-388B1CBE47B2}" dt="2022-03-08T19:12:57.746" v="1" actId="20577"/>
        <pc:sldMkLst>
          <pc:docMk/>
          <pc:sldMk cId="3303445292" sldId="258"/>
        </pc:sldMkLst>
        <pc:spChg chg="mod">
          <ac:chgData name="Stijn Weijermars" userId="S::s.weijermars@yuverta.nl::2933e1d2-70ff-47b3-ad61-d61e32fda646" providerId="AD" clId="Web-{4CC1EB4D-539C-A7F4-D7FF-388B1CBE47B2}" dt="2022-03-08T19:12:57.746" v="1" actId="20577"/>
          <ac:spMkLst>
            <pc:docMk/>
            <pc:sldMk cId="3303445292" sldId="258"/>
            <ac:spMk id="6" creationId="{81B96BA2-902A-4078-8942-E8A2417A9A2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A5D29-B6FC-4CEA-8BCD-DF5909C7304D}" type="datetimeFigureOut">
              <a:rPr lang="nl-NL" smtClean="0"/>
              <a:t>8-3-2022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C8B823-E189-4CCC-84AF-3B51FF730AF1}" type="slidenum">
              <a:rPr lang="nl-NL" smtClean="0"/>
              <a:t>‹nr.›</a:t>
            </a:fld>
            <a:endParaRPr lang="nl-NL"/>
          </a:p>
        </p:txBody>
      </p:sp>
    </p:spTree>
    <p:extLst>
      <p:ext uri="{BB962C8B-B14F-4D97-AF65-F5344CB8AC3E}">
        <p14:creationId xmlns:p14="http://schemas.microsoft.com/office/powerpoint/2010/main" val="1378262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1" name="Google Shape;121;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7" name="Google Shape;127;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5" name="Google Shape;115;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96159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48571E-5549-444B-B194-82D5AB1251E8}"/>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5795B4B8-AE16-4ED2-9403-9B965D92C4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3808F1C3-9509-4670-9F0D-0EDEC38D6197}"/>
              </a:ext>
            </a:extLst>
          </p:cNvPr>
          <p:cNvSpPr>
            <a:spLocks noGrp="1"/>
          </p:cNvSpPr>
          <p:nvPr>
            <p:ph type="dt" sz="half" idx="10"/>
          </p:nvPr>
        </p:nvSpPr>
        <p:spPr/>
        <p:txBody>
          <a:bodyPr/>
          <a:lstStyle/>
          <a:p>
            <a:fld id="{B9EF2D6E-37F8-4572-8F7D-CE6AE9004864}" type="datetimeFigureOut">
              <a:rPr lang="nl-NL" smtClean="0"/>
              <a:t>8-3-2022</a:t>
            </a:fld>
            <a:endParaRPr lang="nl-NL"/>
          </a:p>
        </p:txBody>
      </p:sp>
      <p:sp>
        <p:nvSpPr>
          <p:cNvPr id="5" name="Tijdelijke aanduiding voor voettekst 4">
            <a:extLst>
              <a:ext uri="{FF2B5EF4-FFF2-40B4-BE49-F238E27FC236}">
                <a16:creationId xmlns:a16="http://schemas.microsoft.com/office/drawing/2014/main" id="{D53694F3-0EB0-4537-A279-F4DA514275B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FE0F16E-7563-4265-93A6-9BED5682941A}"/>
              </a:ext>
            </a:extLst>
          </p:cNvPr>
          <p:cNvSpPr>
            <a:spLocks noGrp="1"/>
          </p:cNvSpPr>
          <p:nvPr>
            <p:ph type="sldNum" sz="quarter" idx="12"/>
          </p:nvPr>
        </p:nvSpPr>
        <p:spPr/>
        <p:txBody>
          <a:bodyPr/>
          <a:lstStyle/>
          <a:p>
            <a:fld id="{CB70C2FA-FE23-4C65-8769-1BB1F587551B}" type="slidenum">
              <a:rPr lang="nl-NL" smtClean="0"/>
              <a:t>‹nr.›</a:t>
            </a:fld>
            <a:endParaRPr lang="nl-NL"/>
          </a:p>
        </p:txBody>
      </p:sp>
    </p:spTree>
    <p:extLst>
      <p:ext uri="{BB962C8B-B14F-4D97-AF65-F5344CB8AC3E}">
        <p14:creationId xmlns:p14="http://schemas.microsoft.com/office/powerpoint/2010/main" val="3066553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EE54AF-395E-44DE-9FBB-8993ACC53717}"/>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F54B812D-BF8E-497D-AB1F-06B13CE1BB1B}"/>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4BDA898-6978-48AB-BE61-BB49D6B7077A}"/>
              </a:ext>
            </a:extLst>
          </p:cNvPr>
          <p:cNvSpPr>
            <a:spLocks noGrp="1"/>
          </p:cNvSpPr>
          <p:nvPr>
            <p:ph type="dt" sz="half" idx="10"/>
          </p:nvPr>
        </p:nvSpPr>
        <p:spPr/>
        <p:txBody>
          <a:bodyPr/>
          <a:lstStyle/>
          <a:p>
            <a:fld id="{B9EF2D6E-37F8-4572-8F7D-CE6AE9004864}" type="datetimeFigureOut">
              <a:rPr lang="nl-NL" smtClean="0"/>
              <a:t>8-3-2022</a:t>
            </a:fld>
            <a:endParaRPr lang="nl-NL"/>
          </a:p>
        </p:txBody>
      </p:sp>
      <p:sp>
        <p:nvSpPr>
          <p:cNvPr id="5" name="Tijdelijke aanduiding voor voettekst 4">
            <a:extLst>
              <a:ext uri="{FF2B5EF4-FFF2-40B4-BE49-F238E27FC236}">
                <a16:creationId xmlns:a16="http://schemas.microsoft.com/office/drawing/2014/main" id="{2E09333F-896F-4FBC-A8F4-F87F1A7ABA5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574BB59-2734-4A83-81AB-F8D739533D0D}"/>
              </a:ext>
            </a:extLst>
          </p:cNvPr>
          <p:cNvSpPr>
            <a:spLocks noGrp="1"/>
          </p:cNvSpPr>
          <p:nvPr>
            <p:ph type="sldNum" sz="quarter" idx="12"/>
          </p:nvPr>
        </p:nvSpPr>
        <p:spPr/>
        <p:txBody>
          <a:bodyPr/>
          <a:lstStyle/>
          <a:p>
            <a:fld id="{CB70C2FA-FE23-4C65-8769-1BB1F587551B}" type="slidenum">
              <a:rPr lang="nl-NL" smtClean="0"/>
              <a:t>‹nr.›</a:t>
            </a:fld>
            <a:endParaRPr lang="nl-NL"/>
          </a:p>
        </p:txBody>
      </p:sp>
    </p:spTree>
    <p:extLst>
      <p:ext uri="{BB962C8B-B14F-4D97-AF65-F5344CB8AC3E}">
        <p14:creationId xmlns:p14="http://schemas.microsoft.com/office/powerpoint/2010/main" val="865704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93779CC-E6C2-456F-8AD8-EA28E59D46D1}"/>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170BF0FA-6C1F-4979-8E7E-1B024FCBEEC5}"/>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89908E0-824F-4614-9D10-0734F9202A6C}"/>
              </a:ext>
            </a:extLst>
          </p:cNvPr>
          <p:cNvSpPr>
            <a:spLocks noGrp="1"/>
          </p:cNvSpPr>
          <p:nvPr>
            <p:ph type="dt" sz="half" idx="10"/>
          </p:nvPr>
        </p:nvSpPr>
        <p:spPr/>
        <p:txBody>
          <a:bodyPr/>
          <a:lstStyle/>
          <a:p>
            <a:fld id="{B9EF2D6E-37F8-4572-8F7D-CE6AE9004864}" type="datetimeFigureOut">
              <a:rPr lang="nl-NL" smtClean="0"/>
              <a:t>8-3-2022</a:t>
            </a:fld>
            <a:endParaRPr lang="nl-NL"/>
          </a:p>
        </p:txBody>
      </p:sp>
      <p:sp>
        <p:nvSpPr>
          <p:cNvPr id="5" name="Tijdelijke aanduiding voor voettekst 4">
            <a:extLst>
              <a:ext uri="{FF2B5EF4-FFF2-40B4-BE49-F238E27FC236}">
                <a16:creationId xmlns:a16="http://schemas.microsoft.com/office/drawing/2014/main" id="{BBA8F2DD-366A-4E30-86C7-B1E7B72962A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20D656C-0751-4D87-857C-A711D5525E74}"/>
              </a:ext>
            </a:extLst>
          </p:cNvPr>
          <p:cNvSpPr>
            <a:spLocks noGrp="1"/>
          </p:cNvSpPr>
          <p:nvPr>
            <p:ph type="sldNum" sz="quarter" idx="12"/>
          </p:nvPr>
        </p:nvSpPr>
        <p:spPr/>
        <p:txBody>
          <a:bodyPr/>
          <a:lstStyle/>
          <a:p>
            <a:fld id="{CB70C2FA-FE23-4C65-8769-1BB1F587551B}" type="slidenum">
              <a:rPr lang="nl-NL" smtClean="0"/>
              <a:t>‹nr.›</a:t>
            </a:fld>
            <a:endParaRPr lang="nl-NL"/>
          </a:p>
        </p:txBody>
      </p:sp>
    </p:spTree>
    <p:extLst>
      <p:ext uri="{BB962C8B-B14F-4D97-AF65-F5344CB8AC3E}">
        <p14:creationId xmlns:p14="http://schemas.microsoft.com/office/powerpoint/2010/main" val="32955684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9" name="Vormentaal">
            <a:extLst>
              <a:ext uri="{FF2B5EF4-FFF2-40B4-BE49-F238E27FC236}">
                <a16:creationId xmlns:a16="http://schemas.microsoft.com/office/drawing/2014/main" id="{B1A8BD68-CFB7-4CE8-927C-EC6ABA75118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56C8E20B-A0BF-4CD6-AEE6-FAEAB7BE140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7894417-9658-4824-AB01-4E994083AE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C824CAF-DF54-4A8A-A4C4-E08E0DB6F5BA}"/>
              </a:ext>
            </a:extLst>
          </p:cNvPr>
          <p:cNvSpPr>
            <a:spLocks noGrp="1"/>
          </p:cNvSpPr>
          <p:nvPr>
            <p:ph type="dt" sz="half" idx="10"/>
          </p:nvPr>
        </p:nvSpPr>
        <p:spPr/>
        <p:txBody>
          <a:bodyPr/>
          <a:lstStyle/>
          <a:p>
            <a:fld id="{B9E8D4D1-00C4-4E8E-99A5-8D1DF5379DBE}" type="datetimeFigureOut">
              <a:rPr lang="nl-NL" smtClean="0"/>
              <a:t>8-3-2022</a:t>
            </a:fld>
            <a:endParaRPr lang="nl-NL"/>
          </a:p>
        </p:txBody>
      </p:sp>
      <p:sp>
        <p:nvSpPr>
          <p:cNvPr id="5" name="Tijdelijke aanduiding voor voettekst 4">
            <a:extLst>
              <a:ext uri="{FF2B5EF4-FFF2-40B4-BE49-F238E27FC236}">
                <a16:creationId xmlns:a16="http://schemas.microsoft.com/office/drawing/2014/main" id="{9A008C39-37FF-4EBA-8913-006DB03BCACB}"/>
              </a:ext>
            </a:extLst>
          </p:cNvPr>
          <p:cNvSpPr>
            <a:spLocks noGrp="1"/>
          </p:cNvSpPr>
          <p:nvPr>
            <p:ph type="ftr" sz="quarter" idx="11"/>
          </p:nvPr>
        </p:nvSpPr>
        <p:spPr/>
        <p:txBody>
          <a:bodyPr/>
          <a:lstStyle/>
          <a:p>
            <a:endParaRPr lang="nl-NL"/>
          </a:p>
        </p:txBody>
      </p:sp>
      <p:pic>
        <p:nvPicPr>
          <p:cNvPr id="8" name="Afbeelding 7">
            <a:extLst>
              <a:ext uri="{FF2B5EF4-FFF2-40B4-BE49-F238E27FC236}">
                <a16:creationId xmlns:a16="http://schemas.microsoft.com/office/drawing/2014/main" id="{F78F163C-C938-43FA-A41C-FC704C35311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38864059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el en object" type="obj">
  <p:cSld name="Titel en object">
    <p:spTree>
      <p:nvGrpSpPr>
        <p:cNvPr id="1" name="Shape 22"/>
        <p:cNvGrpSpPr/>
        <p:nvPr/>
      </p:nvGrpSpPr>
      <p:grpSpPr>
        <a:xfrm>
          <a:off x="0" y="0"/>
          <a:ext cx="0" cy="0"/>
          <a:chOff x="0" y="0"/>
          <a:chExt cx="0" cy="0"/>
        </a:xfrm>
      </p:grpSpPr>
      <p:sp>
        <p:nvSpPr>
          <p:cNvPr id="23" name="Google Shape;23;p11"/>
          <p:cNvSpPr txBox="1">
            <a:spLocks noGrp="1"/>
          </p:cNvSpPr>
          <p:nvPr>
            <p:ph type="title"/>
          </p:nvPr>
        </p:nvSpPr>
        <p:spPr>
          <a:xfrm>
            <a:off x="2639616" y="332656"/>
            <a:ext cx="8860565" cy="648072"/>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1"/>
              </a:buClr>
              <a:buSzPts val="2800"/>
              <a:buFont typeface="Arial"/>
              <a:buNone/>
              <a:defRPr sz="2800" b="1">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 name="Google Shape;24;p11"/>
          <p:cNvSpPr txBox="1">
            <a:spLocks noGrp="1"/>
          </p:cNvSpPr>
          <p:nvPr>
            <p:ph type="body" idx="1"/>
          </p:nvPr>
        </p:nvSpPr>
        <p:spPr>
          <a:xfrm>
            <a:off x="2735627" y="1196753"/>
            <a:ext cx="8846773" cy="4929411"/>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atin typeface="Arial"/>
                <a:ea typeface="Arial"/>
                <a:cs typeface="Arial"/>
                <a:sym typeface="Arial"/>
              </a:defRPr>
            </a:lvl1pPr>
            <a:lvl2pPr marL="914400" lvl="1" indent="-381000" algn="l">
              <a:spcBef>
                <a:spcPts val="480"/>
              </a:spcBef>
              <a:spcAft>
                <a:spcPts val="0"/>
              </a:spcAft>
              <a:buClr>
                <a:schemeClr val="dk1"/>
              </a:buClr>
              <a:buSzPts val="2400"/>
              <a:buChar char="–"/>
              <a:defRPr sz="2400">
                <a:latin typeface="Arial"/>
                <a:ea typeface="Arial"/>
                <a:cs typeface="Arial"/>
                <a:sym typeface="Arial"/>
              </a:defRPr>
            </a:lvl2pPr>
            <a:lvl3pPr marL="1371600" lvl="2" indent="-355600" algn="l">
              <a:spcBef>
                <a:spcPts val="400"/>
              </a:spcBef>
              <a:spcAft>
                <a:spcPts val="0"/>
              </a:spcAft>
              <a:buClr>
                <a:schemeClr val="dk1"/>
              </a:buClr>
              <a:buSzPts val="2000"/>
              <a:buChar char="•"/>
              <a:defRPr sz="2000">
                <a:latin typeface="Arial"/>
                <a:ea typeface="Arial"/>
                <a:cs typeface="Arial"/>
                <a:sym typeface="Arial"/>
              </a:defRPr>
            </a:lvl3pPr>
            <a:lvl4pPr marL="1828800" lvl="3" indent="-342900" algn="l">
              <a:spcBef>
                <a:spcPts val="360"/>
              </a:spcBef>
              <a:spcAft>
                <a:spcPts val="0"/>
              </a:spcAft>
              <a:buClr>
                <a:schemeClr val="dk1"/>
              </a:buClr>
              <a:buSzPts val="1800"/>
              <a:buChar char="–"/>
              <a:defRPr sz="1800">
                <a:latin typeface="Arial"/>
                <a:ea typeface="Arial"/>
                <a:cs typeface="Arial"/>
                <a:sym typeface="Arial"/>
              </a:defRPr>
            </a:lvl4pPr>
            <a:lvl5pPr marL="2286000" lvl="4" indent="-342900" algn="l">
              <a:spcBef>
                <a:spcPts val="360"/>
              </a:spcBef>
              <a:spcAft>
                <a:spcPts val="0"/>
              </a:spcAft>
              <a:buClr>
                <a:schemeClr val="dk1"/>
              </a:buClr>
              <a:buSzPts val="1800"/>
              <a:buChar char="»"/>
              <a:defRPr sz="1800">
                <a:latin typeface="Arial"/>
                <a:ea typeface="Arial"/>
                <a:cs typeface="Arial"/>
                <a:sym typeface="Aria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5" name="Google Shape;25;p11"/>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1"/>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1"/>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b="0" i="0" u="none" strike="noStrike" cap="none">
                <a:solidFill>
                  <a:srgbClr val="888888"/>
                </a:solidFill>
                <a:latin typeface="Arial"/>
                <a:ea typeface="Arial"/>
                <a:cs typeface="Arial"/>
                <a:sym typeface="Arial"/>
              </a:defRPr>
            </a:lvl1pPr>
            <a:lvl2pPr marL="0" lvl="1" indent="0" algn="r">
              <a:spcBef>
                <a:spcPts val="0"/>
              </a:spcBef>
              <a:buNone/>
              <a:defRPr sz="1200" b="0" i="0" u="none" strike="noStrike" cap="none">
                <a:solidFill>
                  <a:srgbClr val="888888"/>
                </a:solidFill>
                <a:latin typeface="Arial"/>
                <a:ea typeface="Arial"/>
                <a:cs typeface="Arial"/>
                <a:sym typeface="Arial"/>
              </a:defRPr>
            </a:lvl2pPr>
            <a:lvl3pPr marL="0" lvl="2" indent="0" algn="r">
              <a:spcBef>
                <a:spcPts val="0"/>
              </a:spcBef>
              <a:buNone/>
              <a:defRPr sz="1200" b="0" i="0" u="none" strike="noStrike" cap="none">
                <a:solidFill>
                  <a:srgbClr val="888888"/>
                </a:solidFill>
                <a:latin typeface="Arial"/>
                <a:ea typeface="Arial"/>
                <a:cs typeface="Arial"/>
                <a:sym typeface="Arial"/>
              </a:defRPr>
            </a:lvl3pPr>
            <a:lvl4pPr marL="0" lvl="3" indent="0" algn="r">
              <a:spcBef>
                <a:spcPts val="0"/>
              </a:spcBef>
              <a:buNone/>
              <a:defRPr sz="1200" b="0" i="0" u="none" strike="noStrike" cap="none">
                <a:solidFill>
                  <a:srgbClr val="888888"/>
                </a:solidFill>
                <a:latin typeface="Arial"/>
                <a:ea typeface="Arial"/>
                <a:cs typeface="Arial"/>
                <a:sym typeface="Arial"/>
              </a:defRPr>
            </a:lvl4pPr>
            <a:lvl5pPr marL="0" lvl="4" indent="0" algn="r">
              <a:spcBef>
                <a:spcPts val="0"/>
              </a:spcBef>
              <a:buNone/>
              <a:defRPr sz="1200" b="0" i="0" u="none" strike="noStrike" cap="none">
                <a:solidFill>
                  <a:srgbClr val="888888"/>
                </a:solidFill>
                <a:latin typeface="Arial"/>
                <a:ea typeface="Arial"/>
                <a:cs typeface="Arial"/>
                <a:sym typeface="Arial"/>
              </a:defRPr>
            </a:lvl5pPr>
            <a:lvl6pPr marL="0" lvl="5" indent="0" algn="r">
              <a:spcBef>
                <a:spcPts val="0"/>
              </a:spcBef>
              <a:buNone/>
              <a:defRPr sz="1200" b="0" i="0" u="none" strike="noStrike" cap="none">
                <a:solidFill>
                  <a:srgbClr val="888888"/>
                </a:solidFill>
                <a:latin typeface="Arial"/>
                <a:ea typeface="Arial"/>
                <a:cs typeface="Arial"/>
                <a:sym typeface="Arial"/>
              </a:defRPr>
            </a:lvl6pPr>
            <a:lvl7pPr marL="0" lvl="6" indent="0" algn="r">
              <a:spcBef>
                <a:spcPts val="0"/>
              </a:spcBef>
              <a:buNone/>
              <a:defRPr sz="1200" b="0" i="0" u="none" strike="noStrike" cap="none">
                <a:solidFill>
                  <a:srgbClr val="888888"/>
                </a:solidFill>
                <a:latin typeface="Arial"/>
                <a:ea typeface="Arial"/>
                <a:cs typeface="Arial"/>
                <a:sym typeface="Arial"/>
              </a:defRPr>
            </a:lvl7pPr>
            <a:lvl8pPr marL="0" lvl="7" indent="0" algn="r">
              <a:spcBef>
                <a:spcPts val="0"/>
              </a:spcBef>
              <a:buNone/>
              <a:defRPr sz="1200" b="0" i="0" u="none" strike="noStrike" cap="none">
                <a:solidFill>
                  <a:srgbClr val="888888"/>
                </a:solidFill>
                <a:latin typeface="Arial"/>
                <a:ea typeface="Arial"/>
                <a:cs typeface="Arial"/>
                <a:sym typeface="Arial"/>
              </a:defRPr>
            </a:lvl8pPr>
            <a:lvl9pPr marL="0" lvl="8" indent="0" algn="r">
              <a:spcBef>
                <a:spcPts val="0"/>
              </a:spcBef>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nl-NL"/>
              <a:t>‹nr.›</a:t>
            </a:fld>
            <a:endParaRPr/>
          </a:p>
        </p:txBody>
      </p:sp>
    </p:spTree>
    <p:extLst>
      <p:ext uri="{BB962C8B-B14F-4D97-AF65-F5344CB8AC3E}">
        <p14:creationId xmlns:p14="http://schemas.microsoft.com/office/powerpoint/2010/main" val="10530834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Leeg" type="blank">
  <p:cSld name="Leeg">
    <p:spTree>
      <p:nvGrpSpPr>
        <p:cNvPr id="1" name="Shape 50"/>
        <p:cNvGrpSpPr/>
        <p:nvPr/>
      </p:nvGrpSpPr>
      <p:grpSpPr>
        <a:xfrm>
          <a:off x="0" y="0"/>
          <a:ext cx="0" cy="0"/>
          <a:chOff x="0" y="0"/>
          <a:chExt cx="0" cy="0"/>
        </a:xfrm>
      </p:grpSpPr>
      <p:sp>
        <p:nvSpPr>
          <p:cNvPr id="51" name="Google Shape;51;p15"/>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5"/>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5"/>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b="0" i="0" u="none" strike="noStrike" cap="none">
                <a:solidFill>
                  <a:srgbClr val="888888"/>
                </a:solidFill>
                <a:latin typeface="Arial"/>
                <a:ea typeface="Arial"/>
                <a:cs typeface="Arial"/>
                <a:sym typeface="Arial"/>
              </a:defRPr>
            </a:lvl1pPr>
            <a:lvl2pPr marL="0" lvl="1" indent="0" algn="r">
              <a:spcBef>
                <a:spcPts val="0"/>
              </a:spcBef>
              <a:buNone/>
              <a:defRPr sz="1200" b="0" i="0" u="none" strike="noStrike" cap="none">
                <a:solidFill>
                  <a:srgbClr val="888888"/>
                </a:solidFill>
                <a:latin typeface="Arial"/>
                <a:ea typeface="Arial"/>
                <a:cs typeface="Arial"/>
                <a:sym typeface="Arial"/>
              </a:defRPr>
            </a:lvl2pPr>
            <a:lvl3pPr marL="0" lvl="2" indent="0" algn="r">
              <a:spcBef>
                <a:spcPts val="0"/>
              </a:spcBef>
              <a:buNone/>
              <a:defRPr sz="1200" b="0" i="0" u="none" strike="noStrike" cap="none">
                <a:solidFill>
                  <a:srgbClr val="888888"/>
                </a:solidFill>
                <a:latin typeface="Arial"/>
                <a:ea typeface="Arial"/>
                <a:cs typeface="Arial"/>
                <a:sym typeface="Arial"/>
              </a:defRPr>
            </a:lvl3pPr>
            <a:lvl4pPr marL="0" lvl="3" indent="0" algn="r">
              <a:spcBef>
                <a:spcPts val="0"/>
              </a:spcBef>
              <a:buNone/>
              <a:defRPr sz="1200" b="0" i="0" u="none" strike="noStrike" cap="none">
                <a:solidFill>
                  <a:srgbClr val="888888"/>
                </a:solidFill>
                <a:latin typeface="Arial"/>
                <a:ea typeface="Arial"/>
                <a:cs typeface="Arial"/>
                <a:sym typeface="Arial"/>
              </a:defRPr>
            </a:lvl4pPr>
            <a:lvl5pPr marL="0" lvl="4" indent="0" algn="r">
              <a:spcBef>
                <a:spcPts val="0"/>
              </a:spcBef>
              <a:buNone/>
              <a:defRPr sz="1200" b="0" i="0" u="none" strike="noStrike" cap="none">
                <a:solidFill>
                  <a:srgbClr val="888888"/>
                </a:solidFill>
                <a:latin typeface="Arial"/>
                <a:ea typeface="Arial"/>
                <a:cs typeface="Arial"/>
                <a:sym typeface="Arial"/>
              </a:defRPr>
            </a:lvl5pPr>
            <a:lvl6pPr marL="0" lvl="5" indent="0" algn="r">
              <a:spcBef>
                <a:spcPts val="0"/>
              </a:spcBef>
              <a:buNone/>
              <a:defRPr sz="1200" b="0" i="0" u="none" strike="noStrike" cap="none">
                <a:solidFill>
                  <a:srgbClr val="888888"/>
                </a:solidFill>
                <a:latin typeface="Arial"/>
                <a:ea typeface="Arial"/>
                <a:cs typeface="Arial"/>
                <a:sym typeface="Arial"/>
              </a:defRPr>
            </a:lvl6pPr>
            <a:lvl7pPr marL="0" lvl="6" indent="0" algn="r">
              <a:spcBef>
                <a:spcPts val="0"/>
              </a:spcBef>
              <a:buNone/>
              <a:defRPr sz="1200" b="0" i="0" u="none" strike="noStrike" cap="none">
                <a:solidFill>
                  <a:srgbClr val="888888"/>
                </a:solidFill>
                <a:latin typeface="Arial"/>
                <a:ea typeface="Arial"/>
                <a:cs typeface="Arial"/>
                <a:sym typeface="Arial"/>
              </a:defRPr>
            </a:lvl7pPr>
            <a:lvl8pPr marL="0" lvl="7" indent="0" algn="r">
              <a:spcBef>
                <a:spcPts val="0"/>
              </a:spcBef>
              <a:buNone/>
              <a:defRPr sz="1200" b="0" i="0" u="none" strike="noStrike" cap="none">
                <a:solidFill>
                  <a:srgbClr val="888888"/>
                </a:solidFill>
                <a:latin typeface="Arial"/>
                <a:ea typeface="Arial"/>
                <a:cs typeface="Arial"/>
                <a:sym typeface="Arial"/>
              </a:defRPr>
            </a:lvl8pPr>
            <a:lvl9pPr marL="0" lvl="8" indent="0" algn="r">
              <a:spcBef>
                <a:spcPts val="0"/>
              </a:spcBef>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nl-NL"/>
              <a:t>‹nr.›</a:t>
            </a:fld>
            <a:endParaRPr/>
          </a:p>
        </p:txBody>
      </p:sp>
    </p:spTree>
    <p:extLst>
      <p:ext uri="{BB962C8B-B14F-4D97-AF65-F5344CB8AC3E}">
        <p14:creationId xmlns:p14="http://schemas.microsoft.com/office/powerpoint/2010/main" val="2364477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5088B5-14DC-4DD9-AF69-8191D06B0207}"/>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AFA19B77-EBE6-4C95-8901-27AC1A63022B}"/>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B938676-08B8-4B98-9781-11E24D87F60C}"/>
              </a:ext>
            </a:extLst>
          </p:cNvPr>
          <p:cNvSpPr>
            <a:spLocks noGrp="1"/>
          </p:cNvSpPr>
          <p:nvPr>
            <p:ph type="dt" sz="half" idx="10"/>
          </p:nvPr>
        </p:nvSpPr>
        <p:spPr/>
        <p:txBody>
          <a:bodyPr/>
          <a:lstStyle/>
          <a:p>
            <a:fld id="{B9EF2D6E-37F8-4572-8F7D-CE6AE9004864}" type="datetimeFigureOut">
              <a:rPr lang="nl-NL" smtClean="0"/>
              <a:t>8-3-2022</a:t>
            </a:fld>
            <a:endParaRPr lang="nl-NL"/>
          </a:p>
        </p:txBody>
      </p:sp>
      <p:sp>
        <p:nvSpPr>
          <p:cNvPr id="5" name="Tijdelijke aanduiding voor voettekst 4">
            <a:extLst>
              <a:ext uri="{FF2B5EF4-FFF2-40B4-BE49-F238E27FC236}">
                <a16:creationId xmlns:a16="http://schemas.microsoft.com/office/drawing/2014/main" id="{E7625D15-E3C4-4093-842D-A9E550B6324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976807C-F3D0-4BCD-A19E-F0B95AA3EB68}"/>
              </a:ext>
            </a:extLst>
          </p:cNvPr>
          <p:cNvSpPr>
            <a:spLocks noGrp="1"/>
          </p:cNvSpPr>
          <p:nvPr>
            <p:ph type="sldNum" sz="quarter" idx="12"/>
          </p:nvPr>
        </p:nvSpPr>
        <p:spPr/>
        <p:txBody>
          <a:bodyPr/>
          <a:lstStyle/>
          <a:p>
            <a:fld id="{CB70C2FA-FE23-4C65-8769-1BB1F587551B}" type="slidenum">
              <a:rPr lang="nl-NL" smtClean="0"/>
              <a:t>‹nr.›</a:t>
            </a:fld>
            <a:endParaRPr lang="nl-NL"/>
          </a:p>
        </p:txBody>
      </p:sp>
    </p:spTree>
    <p:extLst>
      <p:ext uri="{BB962C8B-B14F-4D97-AF65-F5344CB8AC3E}">
        <p14:creationId xmlns:p14="http://schemas.microsoft.com/office/powerpoint/2010/main" val="3014057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80C432-38C4-4859-BF2B-980F45823559}"/>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841D5146-BEF2-4A6F-B419-B71FA98AD8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E765E9FF-7105-4987-AB39-5C4C019583DF}"/>
              </a:ext>
            </a:extLst>
          </p:cNvPr>
          <p:cNvSpPr>
            <a:spLocks noGrp="1"/>
          </p:cNvSpPr>
          <p:nvPr>
            <p:ph type="dt" sz="half" idx="10"/>
          </p:nvPr>
        </p:nvSpPr>
        <p:spPr/>
        <p:txBody>
          <a:bodyPr/>
          <a:lstStyle/>
          <a:p>
            <a:fld id="{B9EF2D6E-37F8-4572-8F7D-CE6AE9004864}" type="datetimeFigureOut">
              <a:rPr lang="nl-NL" smtClean="0"/>
              <a:t>8-3-2022</a:t>
            </a:fld>
            <a:endParaRPr lang="nl-NL"/>
          </a:p>
        </p:txBody>
      </p:sp>
      <p:sp>
        <p:nvSpPr>
          <p:cNvPr id="5" name="Tijdelijke aanduiding voor voettekst 4">
            <a:extLst>
              <a:ext uri="{FF2B5EF4-FFF2-40B4-BE49-F238E27FC236}">
                <a16:creationId xmlns:a16="http://schemas.microsoft.com/office/drawing/2014/main" id="{EE4BE6B0-FC52-4CF3-A4C0-15FF9161500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646D631-C189-400A-A15E-35EB6096CC4B}"/>
              </a:ext>
            </a:extLst>
          </p:cNvPr>
          <p:cNvSpPr>
            <a:spLocks noGrp="1"/>
          </p:cNvSpPr>
          <p:nvPr>
            <p:ph type="sldNum" sz="quarter" idx="12"/>
          </p:nvPr>
        </p:nvSpPr>
        <p:spPr/>
        <p:txBody>
          <a:bodyPr/>
          <a:lstStyle/>
          <a:p>
            <a:fld id="{CB70C2FA-FE23-4C65-8769-1BB1F587551B}" type="slidenum">
              <a:rPr lang="nl-NL" smtClean="0"/>
              <a:t>‹nr.›</a:t>
            </a:fld>
            <a:endParaRPr lang="nl-NL"/>
          </a:p>
        </p:txBody>
      </p:sp>
    </p:spTree>
    <p:extLst>
      <p:ext uri="{BB962C8B-B14F-4D97-AF65-F5344CB8AC3E}">
        <p14:creationId xmlns:p14="http://schemas.microsoft.com/office/powerpoint/2010/main" val="246051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DF8973-604E-48E3-9CA4-D1F19CBD11D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E824DF9-3869-4D38-B683-B663572157DA}"/>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CC1F5E33-CF78-4708-B0E6-FDD6114122D5}"/>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07D06056-8FF7-4B05-A5AE-000987585BB8}"/>
              </a:ext>
            </a:extLst>
          </p:cNvPr>
          <p:cNvSpPr>
            <a:spLocks noGrp="1"/>
          </p:cNvSpPr>
          <p:nvPr>
            <p:ph type="dt" sz="half" idx="10"/>
          </p:nvPr>
        </p:nvSpPr>
        <p:spPr/>
        <p:txBody>
          <a:bodyPr/>
          <a:lstStyle/>
          <a:p>
            <a:fld id="{B9EF2D6E-37F8-4572-8F7D-CE6AE9004864}" type="datetimeFigureOut">
              <a:rPr lang="nl-NL" smtClean="0"/>
              <a:t>8-3-2022</a:t>
            </a:fld>
            <a:endParaRPr lang="nl-NL"/>
          </a:p>
        </p:txBody>
      </p:sp>
      <p:sp>
        <p:nvSpPr>
          <p:cNvPr id="6" name="Tijdelijke aanduiding voor voettekst 5">
            <a:extLst>
              <a:ext uri="{FF2B5EF4-FFF2-40B4-BE49-F238E27FC236}">
                <a16:creationId xmlns:a16="http://schemas.microsoft.com/office/drawing/2014/main" id="{A9F4C2A8-969F-4407-A0E0-FFD77201139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B88625A-4027-4A30-BDED-6296EBB901FE}"/>
              </a:ext>
            </a:extLst>
          </p:cNvPr>
          <p:cNvSpPr>
            <a:spLocks noGrp="1"/>
          </p:cNvSpPr>
          <p:nvPr>
            <p:ph type="sldNum" sz="quarter" idx="12"/>
          </p:nvPr>
        </p:nvSpPr>
        <p:spPr/>
        <p:txBody>
          <a:bodyPr/>
          <a:lstStyle/>
          <a:p>
            <a:fld id="{CB70C2FA-FE23-4C65-8769-1BB1F587551B}" type="slidenum">
              <a:rPr lang="nl-NL" smtClean="0"/>
              <a:t>‹nr.›</a:t>
            </a:fld>
            <a:endParaRPr lang="nl-NL"/>
          </a:p>
        </p:txBody>
      </p:sp>
    </p:spTree>
    <p:extLst>
      <p:ext uri="{BB962C8B-B14F-4D97-AF65-F5344CB8AC3E}">
        <p14:creationId xmlns:p14="http://schemas.microsoft.com/office/powerpoint/2010/main" val="3673100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AE98-675B-4061-91D0-CA4D00699A5E}"/>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EE6D3A9F-6ECA-43D4-804C-A65DEA65C3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D90296B5-8606-4EC6-B87A-31A7D352E5D7}"/>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C5C70955-8850-437D-BF82-52EF6655CF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57E3F85D-E4F0-437B-82B8-AB2A3D210FDC}"/>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FE260B24-5CC6-4479-A268-E9E03B312E32}"/>
              </a:ext>
            </a:extLst>
          </p:cNvPr>
          <p:cNvSpPr>
            <a:spLocks noGrp="1"/>
          </p:cNvSpPr>
          <p:nvPr>
            <p:ph type="dt" sz="half" idx="10"/>
          </p:nvPr>
        </p:nvSpPr>
        <p:spPr/>
        <p:txBody>
          <a:bodyPr/>
          <a:lstStyle/>
          <a:p>
            <a:fld id="{B9EF2D6E-37F8-4572-8F7D-CE6AE9004864}" type="datetimeFigureOut">
              <a:rPr lang="nl-NL" smtClean="0"/>
              <a:t>8-3-2022</a:t>
            </a:fld>
            <a:endParaRPr lang="nl-NL"/>
          </a:p>
        </p:txBody>
      </p:sp>
      <p:sp>
        <p:nvSpPr>
          <p:cNvPr id="8" name="Tijdelijke aanduiding voor voettekst 7">
            <a:extLst>
              <a:ext uri="{FF2B5EF4-FFF2-40B4-BE49-F238E27FC236}">
                <a16:creationId xmlns:a16="http://schemas.microsoft.com/office/drawing/2014/main" id="{06E41952-9E09-4116-A0E3-29C027962151}"/>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40DA744F-C081-41C3-B1D0-6862B4FCC154}"/>
              </a:ext>
            </a:extLst>
          </p:cNvPr>
          <p:cNvSpPr>
            <a:spLocks noGrp="1"/>
          </p:cNvSpPr>
          <p:nvPr>
            <p:ph type="sldNum" sz="quarter" idx="12"/>
          </p:nvPr>
        </p:nvSpPr>
        <p:spPr/>
        <p:txBody>
          <a:bodyPr/>
          <a:lstStyle/>
          <a:p>
            <a:fld id="{CB70C2FA-FE23-4C65-8769-1BB1F587551B}" type="slidenum">
              <a:rPr lang="nl-NL" smtClean="0"/>
              <a:t>‹nr.›</a:t>
            </a:fld>
            <a:endParaRPr lang="nl-NL"/>
          </a:p>
        </p:txBody>
      </p:sp>
    </p:spTree>
    <p:extLst>
      <p:ext uri="{BB962C8B-B14F-4D97-AF65-F5344CB8AC3E}">
        <p14:creationId xmlns:p14="http://schemas.microsoft.com/office/powerpoint/2010/main" val="2500759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E069BF-BAA2-42FA-A993-221352DA15D6}"/>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4C89F387-5440-41A0-9A6B-68651733B7AA}"/>
              </a:ext>
            </a:extLst>
          </p:cNvPr>
          <p:cNvSpPr>
            <a:spLocks noGrp="1"/>
          </p:cNvSpPr>
          <p:nvPr>
            <p:ph type="dt" sz="half" idx="10"/>
          </p:nvPr>
        </p:nvSpPr>
        <p:spPr/>
        <p:txBody>
          <a:bodyPr/>
          <a:lstStyle/>
          <a:p>
            <a:fld id="{B9EF2D6E-37F8-4572-8F7D-CE6AE9004864}" type="datetimeFigureOut">
              <a:rPr lang="nl-NL" smtClean="0"/>
              <a:t>8-3-2022</a:t>
            </a:fld>
            <a:endParaRPr lang="nl-NL"/>
          </a:p>
        </p:txBody>
      </p:sp>
      <p:sp>
        <p:nvSpPr>
          <p:cNvPr id="4" name="Tijdelijke aanduiding voor voettekst 3">
            <a:extLst>
              <a:ext uri="{FF2B5EF4-FFF2-40B4-BE49-F238E27FC236}">
                <a16:creationId xmlns:a16="http://schemas.microsoft.com/office/drawing/2014/main" id="{011B1874-061A-425A-88E5-430DE9F00294}"/>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B95FE30D-0ED0-48F9-9201-FDC7BDA1CAF7}"/>
              </a:ext>
            </a:extLst>
          </p:cNvPr>
          <p:cNvSpPr>
            <a:spLocks noGrp="1"/>
          </p:cNvSpPr>
          <p:nvPr>
            <p:ph type="sldNum" sz="quarter" idx="12"/>
          </p:nvPr>
        </p:nvSpPr>
        <p:spPr/>
        <p:txBody>
          <a:bodyPr/>
          <a:lstStyle/>
          <a:p>
            <a:fld id="{CB70C2FA-FE23-4C65-8769-1BB1F587551B}" type="slidenum">
              <a:rPr lang="nl-NL" smtClean="0"/>
              <a:t>‹nr.›</a:t>
            </a:fld>
            <a:endParaRPr lang="nl-NL"/>
          </a:p>
        </p:txBody>
      </p:sp>
    </p:spTree>
    <p:extLst>
      <p:ext uri="{BB962C8B-B14F-4D97-AF65-F5344CB8AC3E}">
        <p14:creationId xmlns:p14="http://schemas.microsoft.com/office/powerpoint/2010/main" val="2356691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A1F76237-E249-4A32-8D35-7893D34A42C5}"/>
              </a:ext>
            </a:extLst>
          </p:cNvPr>
          <p:cNvSpPr>
            <a:spLocks noGrp="1"/>
          </p:cNvSpPr>
          <p:nvPr>
            <p:ph type="dt" sz="half" idx="10"/>
          </p:nvPr>
        </p:nvSpPr>
        <p:spPr/>
        <p:txBody>
          <a:bodyPr/>
          <a:lstStyle/>
          <a:p>
            <a:fld id="{B9EF2D6E-37F8-4572-8F7D-CE6AE9004864}" type="datetimeFigureOut">
              <a:rPr lang="nl-NL" smtClean="0"/>
              <a:t>8-3-2022</a:t>
            </a:fld>
            <a:endParaRPr lang="nl-NL"/>
          </a:p>
        </p:txBody>
      </p:sp>
      <p:sp>
        <p:nvSpPr>
          <p:cNvPr id="3" name="Tijdelijke aanduiding voor voettekst 2">
            <a:extLst>
              <a:ext uri="{FF2B5EF4-FFF2-40B4-BE49-F238E27FC236}">
                <a16:creationId xmlns:a16="http://schemas.microsoft.com/office/drawing/2014/main" id="{256FB86B-C723-4E3D-ACC3-DC56738772D8}"/>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4E183F24-B8A8-4B10-98D6-7642B207D8E8}"/>
              </a:ext>
            </a:extLst>
          </p:cNvPr>
          <p:cNvSpPr>
            <a:spLocks noGrp="1"/>
          </p:cNvSpPr>
          <p:nvPr>
            <p:ph type="sldNum" sz="quarter" idx="12"/>
          </p:nvPr>
        </p:nvSpPr>
        <p:spPr/>
        <p:txBody>
          <a:bodyPr/>
          <a:lstStyle/>
          <a:p>
            <a:fld id="{CB70C2FA-FE23-4C65-8769-1BB1F587551B}" type="slidenum">
              <a:rPr lang="nl-NL" smtClean="0"/>
              <a:t>‹nr.›</a:t>
            </a:fld>
            <a:endParaRPr lang="nl-NL"/>
          </a:p>
        </p:txBody>
      </p:sp>
    </p:spTree>
    <p:extLst>
      <p:ext uri="{BB962C8B-B14F-4D97-AF65-F5344CB8AC3E}">
        <p14:creationId xmlns:p14="http://schemas.microsoft.com/office/powerpoint/2010/main" val="1047873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F42345-45DF-430F-ADBF-3DDAD964DBA5}"/>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19FA3E2F-D27A-414D-9121-205D9D5AAC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A1B7D7ED-81FA-4E4F-8973-20E13943F1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1C56B641-D932-427B-8A31-0FC75E099772}"/>
              </a:ext>
            </a:extLst>
          </p:cNvPr>
          <p:cNvSpPr>
            <a:spLocks noGrp="1"/>
          </p:cNvSpPr>
          <p:nvPr>
            <p:ph type="dt" sz="half" idx="10"/>
          </p:nvPr>
        </p:nvSpPr>
        <p:spPr/>
        <p:txBody>
          <a:bodyPr/>
          <a:lstStyle/>
          <a:p>
            <a:fld id="{B9EF2D6E-37F8-4572-8F7D-CE6AE9004864}" type="datetimeFigureOut">
              <a:rPr lang="nl-NL" smtClean="0"/>
              <a:t>8-3-2022</a:t>
            </a:fld>
            <a:endParaRPr lang="nl-NL"/>
          </a:p>
        </p:txBody>
      </p:sp>
      <p:sp>
        <p:nvSpPr>
          <p:cNvPr id="6" name="Tijdelijke aanduiding voor voettekst 5">
            <a:extLst>
              <a:ext uri="{FF2B5EF4-FFF2-40B4-BE49-F238E27FC236}">
                <a16:creationId xmlns:a16="http://schemas.microsoft.com/office/drawing/2014/main" id="{EED611CC-D356-4061-B893-0CBEEABDB2B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73339D27-BD1F-48C2-BF22-8B2CA93EA199}"/>
              </a:ext>
            </a:extLst>
          </p:cNvPr>
          <p:cNvSpPr>
            <a:spLocks noGrp="1"/>
          </p:cNvSpPr>
          <p:nvPr>
            <p:ph type="sldNum" sz="quarter" idx="12"/>
          </p:nvPr>
        </p:nvSpPr>
        <p:spPr/>
        <p:txBody>
          <a:bodyPr/>
          <a:lstStyle/>
          <a:p>
            <a:fld id="{CB70C2FA-FE23-4C65-8769-1BB1F587551B}" type="slidenum">
              <a:rPr lang="nl-NL" smtClean="0"/>
              <a:t>‹nr.›</a:t>
            </a:fld>
            <a:endParaRPr lang="nl-NL"/>
          </a:p>
        </p:txBody>
      </p:sp>
    </p:spTree>
    <p:extLst>
      <p:ext uri="{BB962C8B-B14F-4D97-AF65-F5344CB8AC3E}">
        <p14:creationId xmlns:p14="http://schemas.microsoft.com/office/powerpoint/2010/main" val="11491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876A44-7BD5-4869-B60E-809FEE2EFB95}"/>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D1655E93-4E24-43C8-9FF2-3E69D7090D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DF771020-6FA1-4574-B7A9-17D25840A6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790CC3C-C647-49BF-A967-6C680D281D62}"/>
              </a:ext>
            </a:extLst>
          </p:cNvPr>
          <p:cNvSpPr>
            <a:spLocks noGrp="1"/>
          </p:cNvSpPr>
          <p:nvPr>
            <p:ph type="dt" sz="half" idx="10"/>
          </p:nvPr>
        </p:nvSpPr>
        <p:spPr/>
        <p:txBody>
          <a:bodyPr/>
          <a:lstStyle/>
          <a:p>
            <a:fld id="{B9EF2D6E-37F8-4572-8F7D-CE6AE9004864}" type="datetimeFigureOut">
              <a:rPr lang="nl-NL" smtClean="0"/>
              <a:t>8-3-2022</a:t>
            </a:fld>
            <a:endParaRPr lang="nl-NL"/>
          </a:p>
        </p:txBody>
      </p:sp>
      <p:sp>
        <p:nvSpPr>
          <p:cNvPr id="6" name="Tijdelijke aanduiding voor voettekst 5">
            <a:extLst>
              <a:ext uri="{FF2B5EF4-FFF2-40B4-BE49-F238E27FC236}">
                <a16:creationId xmlns:a16="http://schemas.microsoft.com/office/drawing/2014/main" id="{6CE32E42-F1FF-40E7-9558-2A56099A5EA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5A0778B-34A3-4D80-A207-E4FFE65B460E}"/>
              </a:ext>
            </a:extLst>
          </p:cNvPr>
          <p:cNvSpPr>
            <a:spLocks noGrp="1"/>
          </p:cNvSpPr>
          <p:nvPr>
            <p:ph type="sldNum" sz="quarter" idx="12"/>
          </p:nvPr>
        </p:nvSpPr>
        <p:spPr/>
        <p:txBody>
          <a:bodyPr/>
          <a:lstStyle/>
          <a:p>
            <a:fld id="{CB70C2FA-FE23-4C65-8769-1BB1F587551B}" type="slidenum">
              <a:rPr lang="nl-NL" smtClean="0"/>
              <a:t>‹nr.›</a:t>
            </a:fld>
            <a:endParaRPr lang="nl-NL"/>
          </a:p>
        </p:txBody>
      </p:sp>
    </p:spTree>
    <p:extLst>
      <p:ext uri="{BB962C8B-B14F-4D97-AF65-F5344CB8AC3E}">
        <p14:creationId xmlns:p14="http://schemas.microsoft.com/office/powerpoint/2010/main" val="2313620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936EFB77-974A-44C9-92EF-83CFF4EDEF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E7C3EE5A-7006-4430-B263-0025C4ECA9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6165510-92DB-4C86-95D8-0032B8B21A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EF2D6E-37F8-4572-8F7D-CE6AE9004864}" type="datetimeFigureOut">
              <a:rPr lang="nl-NL" smtClean="0"/>
              <a:t>8-3-2022</a:t>
            </a:fld>
            <a:endParaRPr lang="nl-NL"/>
          </a:p>
        </p:txBody>
      </p:sp>
      <p:sp>
        <p:nvSpPr>
          <p:cNvPr id="5" name="Tijdelijke aanduiding voor voettekst 4">
            <a:extLst>
              <a:ext uri="{FF2B5EF4-FFF2-40B4-BE49-F238E27FC236}">
                <a16:creationId xmlns:a16="http://schemas.microsoft.com/office/drawing/2014/main" id="{FA73163A-B17A-4F22-9727-F344796DC8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8C2F1F8F-2AE0-456B-B22B-05DC4280E4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70C2FA-FE23-4C65-8769-1BB1F587551B}" type="slidenum">
              <a:rPr lang="nl-NL" smtClean="0"/>
              <a:t>‹nr.›</a:t>
            </a:fld>
            <a:endParaRPr lang="nl-NL"/>
          </a:p>
        </p:txBody>
      </p:sp>
    </p:spTree>
    <p:extLst>
      <p:ext uri="{BB962C8B-B14F-4D97-AF65-F5344CB8AC3E}">
        <p14:creationId xmlns:p14="http://schemas.microsoft.com/office/powerpoint/2010/main" val="32060109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0B5335E-426E-4FF0-8BD0-AFA8ACBBC7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B11905F-E1EF-40AB-9922-3DF6880C6E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E34E063-366F-47A5-A903-1168B0A1F4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E8D4D1-00C4-4E8E-99A5-8D1DF5379DBE}" type="datetimeFigureOut">
              <a:rPr lang="nl-NL" smtClean="0"/>
              <a:t>8-3-2022</a:t>
            </a:fld>
            <a:endParaRPr lang="nl-NL"/>
          </a:p>
        </p:txBody>
      </p:sp>
      <p:sp>
        <p:nvSpPr>
          <p:cNvPr id="5" name="Tijdelijke aanduiding voor voettekst 4">
            <a:extLst>
              <a:ext uri="{FF2B5EF4-FFF2-40B4-BE49-F238E27FC236}">
                <a16:creationId xmlns:a16="http://schemas.microsoft.com/office/drawing/2014/main" id="{508F1765-D70C-4E4A-B52C-213A0677F4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92C37449-F706-428B-B279-352BF37C0A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49FBB-A067-4825-A8EB-574C9C74C9D7}" type="slidenum">
              <a:rPr lang="nl-NL" smtClean="0"/>
              <a:t>‹nr.›</a:t>
            </a:fld>
            <a:endParaRPr lang="nl-NL"/>
          </a:p>
        </p:txBody>
      </p:sp>
      <p:pic>
        <p:nvPicPr>
          <p:cNvPr id="7" name="Vormentaal">
            <a:extLst>
              <a:ext uri="{FF2B5EF4-FFF2-40B4-BE49-F238E27FC236}">
                <a16:creationId xmlns:a16="http://schemas.microsoft.com/office/drawing/2014/main" id="{2074DCA5-5660-40C3-B12B-972CD979B84F}"/>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8" name="Afbeelding 7">
            <a:extLst>
              <a:ext uri="{FF2B5EF4-FFF2-40B4-BE49-F238E27FC236}">
                <a16:creationId xmlns:a16="http://schemas.microsoft.com/office/drawing/2014/main" id="{7BC48F74-8E96-4434-A02B-EA3EE1F88D74}"/>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1947928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nico.nl/cialdini-principes"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990407-68CF-4E61-A11A-D38F4C1F8D60}"/>
              </a:ext>
            </a:extLst>
          </p:cNvPr>
          <p:cNvSpPr>
            <a:spLocks noGrp="1"/>
          </p:cNvSpPr>
          <p:nvPr>
            <p:ph type="ctrTitle"/>
          </p:nvPr>
        </p:nvSpPr>
        <p:spPr/>
        <p:txBody>
          <a:bodyPr/>
          <a:lstStyle/>
          <a:p>
            <a:r>
              <a:rPr lang="nl-NL" dirty="0"/>
              <a:t>Les over binden van doelgroep</a:t>
            </a:r>
          </a:p>
        </p:txBody>
      </p:sp>
      <p:sp>
        <p:nvSpPr>
          <p:cNvPr id="3" name="Ondertitel 2">
            <a:extLst>
              <a:ext uri="{FF2B5EF4-FFF2-40B4-BE49-F238E27FC236}">
                <a16:creationId xmlns:a16="http://schemas.microsoft.com/office/drawing/2014/main" id="{4BC1F25E-9EF5-4094-BE75-DD6ECEC200DF}"/>
              </a:ext>
            </a:extLst>
          </p:cNvPr>
          <p:cNvSpPr>
            <a:spLocks noGrp="1"/>
          </p:cNvSpPr>
          <p:nvPr>
            <p:ph type="subTitle" idx="1"/>
          </p:nvPr>
        </p:nvSpPr>
        <p:spPr/>
        <p:txBody>
          <a:bodyPr/>
          <a:lstStyle/>
          <a:p>
            <a:r>
              <a:rPr lang="nl-NL" dirty="0"/>
              <a:t>Woensdag 9-3</a:t>
            </a:r>
          </a:p>
        </p:txBody>
      </p:sp>
    </p:spTree>
    <p:extLst>
      <p:ext uri="{BB962C8B-B14F-4D97-AF65-F5344CB8AC3E}">
        <p14:creationId xmlns:p14="http://schemas.microsoft.com/office/powerpoint/2010/main" val="1244652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6"/>
          <p:cNvSpPr txBox="1">
            <a:spLocks noGrp="1"/>
          </p:cNvSpPr>
          <p:nvPr>
            <p:ph type="title"/>
          </p:nvPr>
        </p:nvSpPr>
        <p:spPr>
          <a:xfrm>
            <a:off x="801291" y="548681"/>
            <a:ext cx="8860565" cy="648072"/>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2800"/>
              <a:buFont typeface="Arial"/>
              <a:buNone/>
            </a:pPr>
            <a:r>
              <a:rPr lang="nl-NL" dirty="0">
                <a:solidFill>
                  <a:schemeClr val="accent1"/>
                </a:solidFill>
              </a:rPr>
              <a:t>Opdracht</a:t>
            </a:r>
            <a:endParaRPr dirty="0">
              <a:solidFill>
                <a:schemeClr val="accent1"/>
              </a:solidFill>
            </a:endParaRPr>
          </a:p>
        </p:txBody>
      </p:sp>
      <p:sp>
        <p:nvSpPr>
          <p:cNvPr id="118" name="Google Shape;118;p6"/>
          <p:cNvSpPr txBox="1">
            <a:spLocks noGrp="1"/>
          </p:cNvSpPr>
          <p:nvPr>
            <p:ph type="body" idx="1"/>
          </p:nvPr>
        </p:nvSpPr>
        <p:spPr>
          <a:xfrm>
            <a:off x="678832" y="1196753"/>
            <a:ext cx="10986736" cy="5328591"/>
          </a:xfrm>
          <a:prstGeom prst="rect">
            <a:avLst/>
          </a:prstGeom>
          <a:noFill/>
          <a:ln>
            <a:noFill/>
          </a:ln>
        </p:spPr>
        <p:txBody>
          <a:bodyPr spcFirstLastPara="1" wrap="square" lIns="91425" tIns="45700" rIns="91425" bIns="45700" anchor="t" anchorCtr="0">
            <a:normAutofit lnSpcReduction="10000"/>
          </a:bodyPr>
          <a:lstStyle/>
          <a:p>
            <a:pPr marL="342900" lvl="0" indent="-165100" algn="l" rtl="0">
              <a:spcBef>
                <a:spcPts val="560"/>
              </a:spcBef>
              <a:spcAft>
                <a:spcPts val="0"/>
              </a:spcAft>
              <a:buClr>
                <a:schemeClr val="dk1"/>
              </a:buClr>
              <a:buSzPts val="2800"/>
              <a:buNone/>
            </a:pPr>
            <a:r>
              <a:rPr lang="en-US" sz="2400" dirty="0">
                <a:latin typeface="+mn-lt"/>
              </a:rPr>
              <a:t>Ga in je eigen </a:t>
            </a:r>
            <a:r>
              <a:rPr lang="en-US" sz="2400" dirty="0" err="1">
                <a:latin typeface="+mn-lt"/>
              </a:rPr>
              <a:t>groepje</a:t>
            </a:r>
            <a:r>
              <a:rPr lang="en-US" sz="2400" dirty="0">
                <a:latin typeface="+mn-lt"/>
              </a:rPr>
              <a:t> </a:t>
            </a:r>
            <a:r>
              <a:rPr lang="en-US" sz="2400" dirty="0" err="1">
                <a:latin typeface="+mn-lt"/>
              </a:rPr>
              <a:t>aan</a:t>
            </a:r>
            <a:r>
              <a:rPr lang="en-US" sz="2400" dirty="0">
                <a:latin typeface="+mn-lt"/>
              </a:rPr>
              <a:t> de slag met </a:t>
            </a:r>
            <a:r>
              <a:rPr lang="en-US" sz="2400" dirty="0" err="1">
                <a:latin typeface="+mn-lt"/>
              </a:rPr>
              <a:t>onderstaande</a:t>
            </a:r>
            <a:r>
              <a:rPr lang="en-US" sz="2400" dirty="0">
                <a:latin typeface="+mn-lt"/>
              </a:rPr>
              <a:t> </a:t>
            </a:r>
            <a:r>
              <a:rPr lang="en-US" sz="2400" dirty="0" err="1">
                <a:latin typeface="+mn-lt"/>
              </a:rPr>
              <a:t>opdrachten</a:t>
            </a:r>
            <a:r>
              <a:rPr lang="en-US" sz="2400" dirty="0">
                <a:latin typeface="+mn-lt"/>
              </a:rPr>
              <a:t>:</a:t>
            </a:r>
          </a:p>
          <a:p>
            <a:pPr marL="342900" lvl="0" indent="-165100" algn="l" rtl="0">
              <a:spcBef>
                <a:spcPts val="560"/>
              </a:spcBef>
              <a:spcAft>
                <a:spcPts val="0"/>
              </a:spcAft>
              <a:buClr>
                <a:schemeClr val="dk1"/>
              </a:buClr>
              <a:buSzPts val="2800"/>
              <a:buNone/>
            </a:pPr>
            <a:endParaRPr lang="en-US" sz="2400" dirty="0">
              <a:latin typeface="+mn-lt"/>
            </a:endParaRPr>
          </a:p>
          <a:p>
            <a:pPr marL="692150" lvl="0" indent="-514350" algn="l" rtl="0">
              <a:spcBef>
                <a:spcPts val="560"/>
              </a:spcBef>
              <a:spcAft>
                <a:spcPts val="0"/>
              </a:spcAft>
              <a:buClr>
                <a:schemeClr val="dk1"/>
              </a:buClr>
              <a:buSzPts val="2800"/>
              <a:buAutoNum type="arabicPeriod"/>
            </a:pPr>
            <a:r>
              <a:rPr lang="nl-NL" sz="2400" dirty="0">
                <a:latin typeface="+mn-lt"/>
              </a:rPr>
              <a:t>Bedenk samen hoe je op basis van de theorie van Cialdini, jullie doelgroep kunt verleiden om mee te doen en te blijven doen. Loop hiervoor alle principes van Cialdini langs en probeer creatief te denken. </a:t>
            </a:r>
          </a:p>
          <a:p>
            <a:pPr marL="692150" lvl="0" indent="-514350" algn="l" rtl="0">
              <a:spcBef>
                <a:spcPts val="560"/>
              </a:spcBef>
              <a:spcAft>
                <a:spcPts val="0"/>
              </a:spcAft>
              <a:buClr>
                <a:schemeClr val="dk1"/>
              </a:buClr>
              <a:buSzPts val="2800"/>
              <a:buAutoNum type="arabicPeriod"/>
            </a:pPr>
            <a:r>
              <a:rPr lang="nl-NL" sz="2400" dirty="0">
                <a:latin typeface="+mn-lt"/>
              </a:rPr>
              <a:t>Welke onderdelen uit de andere lijstjes kunnen jullie gebruiken? </a:t>
            </a:r>
          </a:p>
          <a:p>
            <a:pPr marL="692150" lvl="0" indent="-514350">
              <a:buAutoNum type="arabicPeriod"/>
            </a:pPr>
            <a:r>
              <a:rPr lang="nl-NL" sz="2400" dirty="0">
                <a:latin typeface="+mn-lt"/>
              </a:rPr>
              <a:t>Ga vanuit de creatieve ideeën terug naar de realiteit; welke ideeën blijven over en gaan jullie echt gebruiken? </a:t>
            </a:r>
          </a:p>
          <a:p>
            <a:pPr marL="692150" lvl="0" indent="-514350">
              <a:buAutoNum type="arabicPeriod"/>
            </a:pPr>
            <a:r>
              <a:rPr lang="nl-NL" sz="2400" dirty="0">
                <a:latin typeface="+mn-lt"/>
              </a:rPr>
              <a:t>Ga nog eens terug naar het beoordelingsformulier en kijk of jullie al een </a:t>
            </a:r>
            <a:r>
              <a:rPr lang="nl-NL" sz="2400" dirty="0" err="1">
                <a:latin typeface="+mn-lt"/>
              </a:rPr>
              <a:t>concept-advies</a:t>
            </a:r>
            <a:r>
              <a:rPr lang="nl-NL" sz="2400" dirty="0">
                <a:latin typeface="+mn-lt"/>
              </a:rPr>
              <a:t> kunnen schrijven? </a:t>
            </a:r>
          </a:p>
          <a:p>
            <a:pPr marL="692150" lvl="0" indent="-514350">
              <a:buAutoNum type="arabicPeriod"/>
            </a:pPr>
            <a:endParaRPr lang="en-US" sz="2400" dirty="0">
              <a:latin typeface="+mn-lt"/>
            </a:endParaRPr>
          </a:p>
          <a:p>
            <a:pPr marL="177800" lvl="0" indent="0" algn="l" rtl="0">
              <a:spcBef>
                <a:spcPts val="560"/>
              </a:spcBef>
              <a:spcAft>
                <a:spcPts val="0"/>
              </a:spcAft>
              <a:buClr>
                <a:schemeClr val="dk1"/>
              </a:buClr>
              <a:buSzPts val="2800"/>
              <a:buNone/>
            </a:pPr>
            <a:endParaRPr lang="en-US" sz="2400" dirty="0">
              <a:latin typeface="+mn-lt"/>
            </a:endParaRPr>
          </a:p>
          <a:p>
            <a:pPr marL="177800" lvl="0" indent="0" algn="l" rtl="0">
              <a:spcBef>
                <a:spcPts val="560"/>
              </a:spcBef>
              <a:spcAft>
                <a:spcPts val="0"/>
              </a:spcAft>
              <a:buClr>
                <a:schemeClr val="dk1"/>
              </a:buClr>
              <a:buSzPts val="2800"/>
              <a:buNone/>
            </a:pPr>
            <a:r>
              <a:rPr lang="en-US" sz="2400" dirty="0" err="1">
                <a:latin typeface="+mn-lt"/>
              </a:rPr>
              <a:t>Hier</a:t>
            </a:r>
            <a:r>
              <a:rPr lang="en-US" sz="2400" dirty="0">
                <a:latin typeface="+mn-lt"/>
              </a:rPr>
              <a:t> </a:t>
            </a:r>
            <a:r>
              <a:rPr lang="en-US" sz="2400" dirty="0" err="1">
                <a:latin typeface="+mn-lt"/>
              </a:rPr>
              <a:t>vind</a:t>
            </a:r>
            <a:r>
              <a:rPr lang="en-US" sz="2400" dirty="0">
                <a:latin typeface="+mn-lt"/>
              </a:rPr>
              <a:t> je </a:t>
            </a:r>
            <a:r>
              <a:rPr lang="en-US" sz="2400" dirty="0" err="1">
                <a:latin typeface="+mn-lt"/>
              </a:rPr>
              <a:t>meer</a:t>
            </a:r>
            <a:r>
              <a:rPr lang="en-US" sz="2400" dirty="0">
                <a:latin typeface="+mn-lt"/>
              </a:rPr>
              <a:t> </a:t>
            </a:r>
            <a:r>
              <a:rPr lang="en-US" sz="2400" dirty="0" err="1">
                <a:latin typeface="+mn-lt"/>
              </a:rPr>
              <a:t>informatie</a:t>
            </a:r>
            <a:r>
              <a:rPr lang="en-US" sz="2400" dirty="0">
                <a:latin typeface="+mn-lt"/>
              </a:rPr>
              <a:t> over de </a:t>
            </a:r>
            <a:r>
              <a:rPr lang="en-US" sz="2400" dirty="0" err="1">
                <a:latin typeface="+mn-lt"/>
              </a:rPr>
              <a:t>theorie</a:t>
            </a:r>
            <a:r>
              <a:rPr lang="en-US" sz="2400" dirty="0">
                <a:latin typeface="+mn-lt"/>
              </a:rPr>
              <a:t> van Cialdini:</a:t>
            </a:r>
          </a:p>
          <a:p>
            <a:pPr marL="177800" lvl="0" indent="0">
              <a:buNone/>
            </a:pPr>
            <a:r>
              <a:rPr lang="en-US" sz="2400" dirty="0">
                <a:latin typeface="+mn-lt"/>
                <a:hlinkClick r:id="rId3"/>
              </a:rPr>
              <a:t>https://nico.nl/cialdini-principes</a:t>
            </a:r>
            <a:r>
              <a:rPr lang="en-US" sz="2400" dirty="0">
                <a:latin typeface="+mn-lt"/>
              </a:rPr>
              <a:t> </a:t>
            </a:r>
            <a:endParaRPr sz="2400" dirty="0">
              <a:latin typeface="+mn-lt"/>
            </a:endParaRPr>
          </a:p>
        </p:txBody>
      </p:sp>
      <p:sp>
        <p:nvSpPr>
          <p:cNvPr id="5" name="Rectangle 4">
            <a:extLst>
              <a:ext uri="{FF2B5EF4-FFF2-40B4-BE49-F238E27FC236}">
                <a16:creationId xmlns:a16="http://schemas.microsoft.com/office/drawing/2014/main" id="{44E6368D-2281-404B-8E1A-4388930B3783}"/>
              </a:ext>
            </a:extLst>
          </p:cNvPr>
          <p:cNvSpPr/>
          <p:nvPr/>
        </p:nvSpPr>
        <p:spPr>
          <a:xfrm>
            <a:off x="595664" y="-1906897"/>
            <a:ext cx="1242404" cy="2421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48558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7F31BFF3-0C7D-44F9-999C-8E21532A6424}"/>
              </a:ext>
            </a:extLst>
          </p:cNvPr>
          <p:cNvSpPr txBox="1"/>
          <p:nvPr/>
        </p:nvSpPr>
        <p:spPr>
          <a:xfrm>
            <a:off x="718457" y="1415500"/>
            <a:ext cx="11136085" cy="4027000"/>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2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Na de opdracht kunnen jullie aan de slag met:</a:t>
            </a:r>
          </a:p>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nl-NL"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gn="l" defTabSz="914400" rtl="0" eaLnBrk="1" fontAlgn="auto" latinLnBrk="0" hangingPunct="1">
              <a:lnSpc>
                <a:spcPct val="107000"/>
              </a:lnSpc>
              <a:spcBef>
                <a:spcPts val="0"/>
              </a:spcBef>
              <a:spcAft>
                <a:spcPts val="800"/>
              </a:spcAft>
              <a:buClrTx/>
              <a:buSzTx/>
              <a:buFontTx/>
              <a:buChar char="-"/>
              <a:tabLst/>
              <a:defRPr/>
            </a:pPr>
            <a:r>
              <a:rPr kumimoji="0" lang="nl-NL"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Checken projectplanning en maak een </a:t>
            </a:r>
            <a:r>
              <a:rPr kumimoji="0" lang="nl-NL" sz="200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to</a:t>
            </a:r>
            <a:r>
              <a:rPr kumimoji="0" lang="nl-NL"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-do-lijst voor deze week. </a:t>
            </a:r>
          </a:p>
          <a:p>
            <a:pPr marL="285750" marR="0" lvl="0" indent="-285750" algn="l" defTabSz="914400" rtl="0" eaLnBrk="1" fontAlgn="auto" latinLnBrk="0" hangingPunct="1">
              <a:lnSpc>
                <a:spcPct val="107000"/>
              </a:lnSpc>
              <a:spcBef>
                <a:spcPts val="0"/>
              </a:spcBef>
              <a:spcAft>
                <a:spcPts val="800"/>
              </a:spcAft>
              <a:buClrTx/>
              <a:buSzTx/>
              <a:buFontTx/>
              <a:buChar char="-"/>
              <a:tabLst/>
              <a:defRPr/>
            </a:pPr>
            <a:r>
              <a:rPr kumimoji="0" lang="nl-NL"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Neem hierin zeker mee: </a:t>
            </a:r>
          </a:p>
          <a:p>
            <a:pPr marL="800100" marR="0" lvl="1" indent="-34290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nl-NL"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Verwerken van de ontvangen feedback uit feedbackfriends van afgelopen vrijdag op LA 1</a:t>
            </a:r>
          </a:p>
          <a:p>
            <a:pPr marL="800100" marR="0" lvl="1" indent="-34290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nl-NL"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LA 2 afmaken </a:t>
            </a:r>
          </a:p>
          <a:p>
            <a:pPr marL="800100" marR="0" lvl="1" indent="-34290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nl-NL"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Input uit de opdracht rond het binden van mensen voor de langere termijn. </a:t>
            </a:r>
          </a:p>
          <a:p>
            <a:pPr marL="800100" marR="0" lvl="1" indent="-34290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nl-NL"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Communicatieplan incl. de digitale uitnodiging en kanalen. </a:t>
            </a:r>
          </a:p>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nl-NL"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8490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fbeelding met buiten, golf, natuur, wolk&#10;&#10;Automatisch gegenereerde beschrijving">
            <a:extLst>
              <a:ext uri="{FF2B5EF4-FFF2-40B4-BE49-F238E27FC236}">
                <a16:creationId xmlns:a16="http://schemas.microsoft.com/office/drawing/2014/main" id="{ED3A6D42-E04E-4A14-8EC6-018B17A34658}"/>
              </a:ext>
            </a:extLst>
          </p:cNvPr>
          <p:cNvPicPr>
            <a:picLocks noChangeAspect="1"/>
          </p:cNvPicPr>
          <p:nvPr/>
        </p:nvPicPr>
        <p:blipFill rotWithShape="1">
          <a:blip r:embed="rId2"/>
          <a:srcRect/>
          <a:stretch/>
        </p:blipFill>
        <p:spPr>
          <a:xfrm>
            <a:off x="20" y="10"/>
            <a:ext cx="12191980" cy="6857990"/>
          </a:xfrm>
          <a:prstGeom prst="rect">
            <a:avLst/>
          </a:prstGeom>
        </p:spPr>
      </p:pic>
      <p:sp>
        <p:nvSpPr>
          <p:cNvPr id="9"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marL="0" marR="0" lvl="0" indent="0" algn="ctr" defTabSz="914400" rtl="0" eaLnBrk="1" fontAlgn="auto" latinLnBrk="0" hangingPunct="1">
              <a:lnSpc>
                <a:spcPct val="100000"/>
              </a:lnSpc>
              <a:spcBef>
                <a:spcPts val="0"/>
              </a:spcBef>
              <a:spcAft>
                <a:spcPts val="1000"/>
              </a:spcAft>
              <a:buClr>
                <a:prstClr val="black"/>
              </a:buClr>
              <a:buSzPct val="100000"/>
              <a:buFont typeface="Arial"/>
              <a:buNone/>
              <a:tabLst/>
              <a:defRPr/>
            </a:pPr>
            <a:endParaRPr kumimoji="0" lang="en-US" sz="1600" b="0" i="0" u="none" strike="noStrike" kern="1200" cap="all" spc="0" normalizeH="0" baseline="0" noProof="0">
              <a:ln>
                <a:noFill/>
              </a:ln>
              <a:solidFill>
                <a:prstClr val="black"/>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36003F2F-9F5B-4EA1-9429-769DAB62FF08}"/>
              </a:ext>
            </a:extLst>
          </p:cNvPr>
          <p:cNvSpPr>
            <a:spLocks noGrp="1"/>
          </p:cNvSpPr>
          <p:nvPr>
            <p:ph type="ctrTitle"/>
          </p:nvPr>
        </p:nvSpPr>
        <p:spPr>
          <a:xfrm>
            <a:off x="8022021" y="3231931"/>
            <a:ext cx="3852041" cy="1834056"/>
          </a:xfrm>
        </p:spPr>
        <p:txBody>
          <a:bodyPr>
            <a:normAutofit/>
          </a:bodyPr>
          <a:lstStyle/>
          <a:p>
            <a:r>
              <a:rPr lang="nl-NL" sz="4000"/>
              <a:t>Dat was het weer voor vandaag! </a:t>
            </a:r>
          </a:p>
        </p:txBody>
      </p:sp>
      <p:sp>
        <p:nvSpPr>
          <p:cNvPr id="3" name="Ondertitel 2">
            <a:extLst>
              <a:ext uri="{FF2B5EF4-FFF2-40B4-BE49-F238E27FC236}">
                <a16:creationId xmlns:a16="http://schemas.microsoft.com/office/drawing/2014/main" id="{477D3BF1-75C1-4788-8ABB-6BFA66ECD021}"/>
              </a:ext>
            </a:extLst>
          </p:cNvPr>
          <p:cNvSpPr>
            <a:spLocks noGrp="1"/>
          </p:cNvSpPr>
          <p:nvPr>
            <p:ph type="subTitle" idx="1"/>
          </p:nvPr>
        </p:nvSpPr>
        <p:spPr>
          <a:xfrm>
            <a:off x="7782910" y="5242675"/>
            <a:ext cx="4330262" cy="683284"/>
          </a:xfrm>
        </p:spPr>
        <p:txBody>
          <a:bodyPr>
            <a:normAutofit/>
          </a:bodyPr>
          <a:lstStyle/>
          <a:p>
            <a:r>
              <a:rPr lang="nl-NL" sz="2000"/>
              <a:t>Fijne middag nog! </a:t>
            </a:r>
          </a:p>
        </p:txBody>
      </p:sp>
      <p:cxnSp>
        <p:nvCxnSpPr>
          <p:cNvPr id="11" name="Straight Connector 10">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3247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7E256807-68E5-45A0-8DD0-5696A7E4E94A}"/>
              </a:ext>
            </a:extLst>
          </p:cNvPr>
          <p:cNvSpPr txBox="1">
            <a:spLocks/>
          </p:cNvSpPr>
          <p:nvPr/>
        </p:nvSpPr>
        <p:spPr>
          <a:xfrm>
            <a:off x="461481" y="236698"/>
            <a:ext cx="984885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nl-NL" sz="4400" b="1" i="0" u="none" strike="noStrike" kern="1200" cap="none" spc="0" normalizeH="0" baseline="0" noProof="0">
                <a:ln>
                  <a:noFill/>
                </a:ln>
                <a:solidFill>
                  <a:srgbClr val="B8A1FF"/>
                </a:solidFill>
                <a:effectLst/>
                <a:uLnTx/>
                <a:uFillTx/>
                <a:latin typeface="Arial" panose="020B0604020202020204" pitchFamily="34" charset="0"/>
                <a:ea typeface="+mj-ea"/>
                <a:cs typeface="Arial" panose="020B0604020202020204" pitchFamily="34" charset="0"/>
              </a:rPr>
              <a:t>IBS De Community Verbonden </a:t>
            </a:r>
            <a:endParaRPr kumimoji="0" lang="nl-NL" sz="4400" b="0" i="0" u="none" strike="noStrike" kern="1200" cap="none" spc="0" normalizeH="0" baseline="0" noProof="0">
              <a:ln>
                <a:noFill/>
              </a:ln>
              <a:solidFill>
                <a:srgbClr val="B8A1FF"/>
              </a:solidFill>
              <a:effectLst/>
              <a:uLnTx/>
              <a:uFillTx/>
              <a:latin typeface="Arial" panose="020B0604020202020204" pitchFamily="34" charset="0"/>
              <a:ea typeface="+mj-ea"/>
              <a:cs typeface="Arial" panose="020B0604020202020204" pitchFamily="34" charset="0"/>
            </a:endParaRPr>
          </a:p>
        </p:txBody>
      </p:sp>
      <p:sp>
        <p:nvSpPr>
          <p:cNvPr id="5" name="Tijdelijke aanduiding voor inhoud 5">
            <a:extLst>
              <a:ext uri="{FF2B5EF4-FFF2-40B4-BE49-F238E27FC236}">
                <a16:creationId xmlns:a16="http://schemas.microsoft.com/office/drawing/2014/main" id="{D3700955-4AB3-462E-A398-76CFA58BDAB0}"/>
              </a:ext>
            </a:extLst>
          </p:cNvPr>
          <p:cNvSpPr txBox="1">
            <a:spLocks/>
          </p:cNvSpPr>
          <p:nvPr/>
        </p:nvSpPr>
        <p:spPr>
          <a:xfrm>
            <a:off x="8733347" y="1736252"/>
            <a:ext cx="2562138" cy="203280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l-NL" sz="1800" b="1"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rPr>
              <a:t>IBS Thema</a:t>
            </a:r>
          </a:p>
          <a:p>
            <a:pPr fontAlgn="base">
              <a:buFont typeface="Wingdings" panose="05000000000000000000" pitchFamily="2" charset="2"/>
              <a:buChar char="q"/>
              <a:defRPr/>
            </a:pPr>
            <a:r>
              <a:rPr lang="nl-NL" sz="1200" dirty="0">
                <a:solidFill>
                  <a:srgbClr val="000000"/>
                </a:solidFill>
                <a:latin typeface="Arial" panose="020B0604020202020204" pitchFamily="34" charset="0"/>
              </a:rPr>
              <a:t>Projectmanagement; </a:t>
            </a:r>
          </a:p>
          <a:p>
            <a:pPr marR="0" lvl="0" algn="l" defTabSz="914400" rtl="0" eaLnBrk="1" fontAlgn="base" latinLnBrk="0" hangingPunct="1">
              <a:lnSpc>
                <a:spcPct val="90000"/>
              </a:lnSpc>
              <a:spcBef>
                <a:spcPts val="1000"/>
              </a:spcBef>
              <a:spcAft>
                <a:spcPts val="0"/>
              </a:spcAft>
              <a:buClrTx/>
              <a:buSzTx/>
              <a:buFont typeface="Wingdings" panose="05000000000000000000" pitchFamily="2" charset="2"/>
              <a:buChar char="ü"/>
              <a:tabLst/>
              <a:defRPr/>
            </a:pPr>
            <a:r>
              <a:rPr kumimoji="0" lang="nl-NL"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Research; </a:t>
            </a:r>
          </a:p>
          <a:p>
            <a:pPr marL="228600" marR="0" lvl="0" indent="-228600" algn="l" defTabSz="914400" rtl="0" eaLnBrk="1" fontAlgn="base" latinLnBrk="0" hangingPunct="1">
              <a:lnSpc>
                <a:spcPct val="90000"/>
              </a:lnSpc>
              <a:spcBef>
                <a:spcPts val="1000"/>
              </a:spcBef>
              <a:spcAft>
                <a:spcPts val="0"/>
              </a:spcAft>
              <a:buClrTx/>
              <a:buSzTx/>
              <a:buFont typeface="Wingdings" panose="05000000000000000000" pitchFamily="2" charset="2"/>
              <a:buChar char="q"/>
              <a:tabLst/>
              <a:defRPr/>
            </a:pPr>
            <a:r>
              <a:rPr kumimoji="0" lang="nl-NL"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Communicatie; </a:t>
            </a:r>
          </a:p>
          <a:p>
            <a:pPr marR="0" lvl="0" algn="l" defTabSz="914400" rtl="0" eaLnBrk="1" fontAlgn="base" latinLnBrk="0" hangingPunct="1">
              <a:lnSpc>
                <a:spcPct val="90000"/>
              </a:lnSpc>
              <a:spcBef>
                <a:spcPts val="1000"/>
              </a:spcBef>
              <a:spcAft>
                <a:spcPts val="0"/>
              </a:spcAft>
              <a:buClrTx/>
              <a:buSzTx/>
              <a:buFont typeface="Wingdings" panose="05000000000000000000" pitchFamily="2" charset="2"/>
              <a:buChar char="ü"/>
              <a:tabLst/>
              <a:defRPr/>
            </a:pPr>
            <a:r>
              <a:rPr kumimoji="0" lang="nl-NL"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Gedragsbeïnvloeding; </a:t>
            </a:r>
          </a:p>
          <a:p>
            <a:pPr marL="228600" marR="0" lvl="0" indent="-228600" algn="l" defTabSz="914400" rtl="0" eaLnBrk="1" fontAlgn="base" latinLnBrk="0" hangingPunct="1">
              <a:lnSpc>
                <a:spcPct val="90000"/>
              </a:lnSpc>
              <a:spcBef>
                <a:spcPts val="1000"/>
              </a:spcBef>
              <a:spcAft>
                <a:spcPts val="0"/>
              </a:spcAft>
              <a:buClrTx/>
              <a:buSzTx/>
              <a:buFont typeface="Wingdings" panose="05000000000000000000" pitchFamily="2" charset="2"/>
              <a:buChar char="q"/>
              <a:tabLst/>
              <a:defRPr/>
            </a:pPr>
            <a:r>
              <a:rPr kumimoji="0" lang="nl-NL"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Groepsdynamica; </a:t>
            </a:r>
            <a:endParaRPr kumimoji="0" lang="nl-NL" sz="1400" b="1"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endParaRPr>
          </a:p>
          <a:p>
            <a:pPr fontAlgn="base">
              <a:buFont typeface="Wingdings" panose="05000000000000000000" pitchFamily="2" charset="2"/>
              <a:buChar char="q"/>
              <a:defRPr/>
            </a:pPr>
            <a:r>
              <a:rPr lang="nl-NL" sz="1200" dirty="0">
                <a:solidFill>
                  <a:srgbClr val="000000"/>
                </a:solidFill>
                <a:latin typeface="Arial" panose="020B0604020202020204" pitchFamily="34" charset="0"/>
              </a:rPr>
              <a:t>Samenwerken. </a:t>
            </a:r>
          </a:p>
        </p:txBody>
      </p:sp>
      <p:sp>
        <p:nvSpPr>
          <p:cNvPr id="6" name="Tijdelijke aanduiding voor inhoud 5">
            <a:extLst>
              <a:ext uri="{FF2B5EF4-FFF2-40B4-BE49-F238E27FC236}">
                <a16:creationId xmlns:a16="http://schemas.microsoft.com/office/drawing/2014/main" id="{81B96BA2-902A-4078-8942-E8A2417A9A29}"/>
              </a:ext>
            </a:extLst>
          </p:cNvPr>
          <p:cNvSpPr txBox="1">
            <a:spLocks/>
          </p:cNvSpPr>
          <p:nvPr/>
        </p:nvSpPr>
        <p:spPr bwMode="auto">
          <a:xfrm>
            <a:off x="2566539" y="3888207"/>
            <a:ext cx="3822007"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1800" b="1"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rPr>
              <a:t>Begrippen</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ü"/>
              <a:tabLst/>
              <a:defRPr/>
            </a:pPr>
            <a:r>
              <a:rPr lang="nl-NL" sz="1800" dirty="0">
                <a:solidFill>
                  <a:srgbClr val="000000"/>
                </a:solidFill>
                <a:effectLst/>
                <a:latin typeface="Arial"/>
                <a:ea typeface="Calibri" panose="020F0502020204030204" pitchFamily="34" charset="0"/>
                <a:cs typeface="Arial"/>
              </a:rPr>
              <a:t>Communicatie</a:t>
            </a:r>
            <a:endParaRPr kumimoji="0" lang="nl-NL" sz="1800" b="0" i="0" u="none" strike="noStrike" kern="1200" cap="none" spc="0" normalizeH="0" baseline="0" noProof="0" dirty="0">
              <a:ln>
                <a:noFill/>
              </a:ln>
              <a:solidFill>
                <a:prstClr val="black"/>
              </a:solidFill>
              <a:effectLst/>
              <a:uLnTx/>
              <a:uFillTx/>
              <a:latin typeface="Arial"/>
              <a:cs typeface="Arial"/>
            </a:endParaRP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ü"/>
              <a:tabLst/>
              <a:defRPr/>
            </a:pPr>
            <a:r>
              <a:rPr kumimoji="0" lang="nl-NL"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Projectfasering</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ü"/>
              <a:tabLst/>
              <a:defRPr/>
            </a:pPr>
            <a:r>
              <a:rPr kumimoji="0" lang="nl-NL"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Betrokkenheid vergroten </a:t>
            </a:r>
          </a:p>
        </p:txBody>
      </p:sp>
      <p:graphicFrame>
        <p:nvGraphicFramePr>
          <p:cNvPr id="7" name="Tabel 13">
            <a:extLst>
              <a:ext uri="{FF2B5EF4-FFF2-40B4-BE49-F238E27FC236}">
                <a16:creationId xmlns:a16="http://schemas.microsoft.com/office/drawing/2014/main" id="{E301E4D4-09EB-42FE-AC70-36D3DFBAE62B}"/>
              </a:ext>
            </a:extLst>
          </p:cNvPr>
          <p:cNvGraphicFramePr>
            <a:graphicFrameLocks noGrp="1"/>
          </p:cNvGraphicFramePr>
          <p:nvPr/>
        </p:nvGraphicFramePr>
        <p:xfrm>
          <a:off x="1382505" y="6094230"/>
          <a:ext cx="7459328" cy="482561"/>
        </p:xfrm>
        <a:graphic>
          <a:graphicData uri="http://schemas.openxmlformats.org/drawingml/2006/table">
            <a:tbl>
              <a:tblPr firstRow="1" bandRow="1">
                <a:tableStyleId>{3B4B98B0-60AC-42C2-AFA5-B58CD77FA1E5}</a:tableStyleId>
              </a:tblPr>
              <a:tblGrid>
                <a:gridCol w="738909">
                  <a:extLst>
                    <a:ext uri="{9D8B030D-6E8A-4147-A177-3AD203B41FA5}">
                      <a16:colId xmlns:a16="http://schemas.microsoft.com/office/drawing/2014/main" val="648769890"/>
                    </a:ext>
                  </a:extLst>
                </a:gridCol>
                <a:gridCol w="738909">
                  <a:extLst>
                    <a:ext uri="{9D8B030D-6E8A-4147-A177-3AD203B41FA5}">
                      <a16:colId xmlns:a16="http://schemas.microsoft.com/office/drawing/2014/main" val="469597195"/>
                    </a:ext>
                  </a:extLst>
                </a:gridCol>
                <a:gridCol w="738909">
                  <a:extLst>
                    <a:ext uri="{9D8B030D-6E8A-4147-A177-3AD203B41FA5}">
                      <a16:colId xmlns:a16="http://schemas.microsoft.com/office/drawing/2014/main" val="1458696249"/>
                    </a:ext>
                  </a:extLst>
                </a:gridCol>
                <a:gridCol w="738909">
                  <a:extLst>
                    <a:ext uri="{9D8B030D-6E8A-4147-A177-3AD203B41FA5}">
                      <a16:colId xmlns:a16="http://schemas.microsoft.com/office/drawing/2014/main" val="4042337055"/>
                    </a:ext>
                  </a:extLst>
                </a:gridCol>
                <a:gridCol w="738909">
                  <a:extLst>
                    <a:ext uri="{9D8B030D-6E8A-4147-A177-3AD203B41FA5}">
                      <a16:colId xmlns:a16="http://schemas.microsoft.com/office/drawing/2014/main" val="1032985660"/>
                    </a:ext>
                  </a:extLst>
                </a:gridCol>
                <a:gridCol w="738909">
                  <a:extLst>
                    <a:ext uri="{9D8B030D-6E8A-4147-A177-3AD203B41FA5}">
                      <a16:colId xmlns:a16="http://schemas.microsoft.com/office/drawing/2014/main" val="2567231980"/>
                    </a:ext>
                  </a:extLst>
                </a:gridCol>
                <a:gridCol w="738909">
                  <a:extLst>
                    <a:ext uri="{9D8B030D-6E8A-4147-A177-3AD203B41FA5}">
                      <a16:colId xmlns:a16="http://schemas.microsoft.com/office/drawing/2014/main" val="73331059"/>
                    </a:ext>
                  </a:extLst>
                </a:gridCol>
                <a:gridCol w="726612">
                  <a:extLst>
                    <a:ext uri="{9D8B030D-6E8A-4147-A177-3AD203B41FA5}">
                      <a16:colId xmlns:a16="http://schemas.microsoft.com/office/drawing/2014/main" val="2175227633"/>
                    </a:ext>
                  </a:extLst>
                </a:gridCol>
                <a:gridCol w="713064">
                  <a:extLst>
                    <a:ext uri="{9D8B030D-6E8A-4147-A177-3AD203B41FA5}">
                      <a16:colId xmlns:a16="http://schemas.microsoft.com/office/drawing/2014/main" val="1428987022"/>
                    </a:ext>
                  </a:extLst>
                </a:gridCol>
                <a:gridCol w="847289">
                  <a:extLst>
                    <a:ext uri="{9D8B030D-6E8A-4147-A177-3AD203B41FA5}">
                      <a16:colId xmlns:a16="http://schemas.microsoft.com/office/drawing/2014/main" val="279876203"/>
                    </a:ext>
                  </a:extLst>
                </a:gridCol>
              </a:tblGrid>
              <a:tr h="482561">
                <a:tc>
                  <a:txBody>
                    <a:bodyPr/>
                    <a:lstStyle/>
                    <a:p>
                      <a:pPr algn="ctr"/>
                      <a:r>
                        <a:rPr lang="nl-NL" sz="1200" b="1" kern="1200" dirty="0">
                          <a:solidFill>
                            <a:schemeClr val="bg2"/>
                          </a:solidFill>
                        </a:rPr>
                        <a:t>Week 1</a:t>
                      </a:r>
                      <a:endParaRPr lang="nl-NL" sz="1200" b="1" kern="1200" dirty="0">
                        <a:solidFill>
                          <a:schemeClr val="bg2"/>
                        </a:solidFill>
                        <a:latin typeface="+mn-lt"/>
                        <a:ea typeface="+mn-ea"/>
                        <a:cs typeface="+mn-cs"/>
                      </a:endParaRPr>
                    </a:p>
                  </a:txBody>
                  <a:tcPr anchor="ctr"/>
                </a:tc>
                <a:tc>
                  <a:txBody>
                    <a:bodyPr/>
                    <a:lstStyle/>
                    <a:p>
                      <a:pPr marL="0" algn="ctr" defTabSz="914400" rtl="0" eaLnBrk="1" latinLnBrk="0" hangingPunct="1"/>
                      <a:r>
                        <a:rPr lang="nl-NL" sz="1200" b="1" kern="1200">
                          <a:solidFill>
                            <a:schemeClr val="bg1">
                              <a:lumMod val="85000"/>
                            </a:schemeClr>
                          </a:solidFill>
                        </a:rPr>
                        <a:t>Week 2</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b="1" kern="1200">
                          <a:solidFill>
                            <a:schemeClr val="bg1">
                              <a:lumMod val="85000"/>
                            </a:schemeClr>
                          </a:solidFill>
                        </a:rPr>
                        <a:t>Week 3</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b="1" kern="1200" dirty="0">
                          <a:solidFill>
                            <a:schemeClr val="tx1"/>
                          </a:solidFill>
                        </a:rPr>
                        <a:t>Week 4</a:t>
                      </a:r>
                      <a:endParaRPr lang="nl-NL" sz="1200" b="1" kern="1200" dirty="0">
                        <a:solidFill>
                          <a:schemeClr val="tx1"/>
                        </a:solidFill>
                        <a:latin typeface="+mn-lt"/>
                        <a:ea typeface="+mn-ea"/>
                        <a:cs typeface="+mn-cs"/>
                      </a:endParaRPr>
                    </a:p>
                  </a:txBody>
                  <a:tcPr anchor="ctr"/>
                </a:tc>
                <a:tc>
                  <a:txBody>
                    <a:bodyPr/>
                    <a:lstStyle/>
                    <a:p>
                      <a:pPr algn="ctr"/>
                      <a:r>
                        <a:rPr lang="nl-NL" sz="1200" b="1" kern="1200">
                          <a:solidFill>
                            <a:schemeClr val="bg1">
                              <a:lumMod val="85000"/>
                            </a:schemeClr>
                          </a:solidFill>
                        </a:rPr>
                        <a:t>Week 5</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a:solidFill>
                            <a:schemeClr val="bg1">
                              <a:lumMod val="85000"/>
                            </a:schemeClr>
                          </a:solidFill>
                        </a:rPr>
                        <a:t>Week 6</a:t>
                      </a:r>
                    </a:p>
                  </a:txBody>
                  <a:tcPr anchor="ctr"/>
                </a:tc>
                <a:tc>
                  <a:txBody>
                    <a:bodyPr/>
                    <a:lstStyle/>
                    <a:p>
                      <a:pPr algn="ctr"/>
                      <a:r>
                        <a:rPr lang="nl-NL" sz="1200">
                          <a:solidFill>
                            <a:schemeClr val="bg1">
                              <a:lumMod val="85000"/>
                            </a:schemeClr>
                          </a:solidFill>
                        </a:rPr>
                        <a:t>Week 7</a:t>
                      </a:r>
                    </a:p>
                  </a:txBody>
                  <a:tcPr anchor="ctr"/>
                </a:tc>
                <a:tc>
                  <a:txBody>
                    <a:bodyPr/>
                    <a:lstStyle/>
                    <a:p>
                      <a:pPr algn="ctr"/>
                      <a:r>
                        <a:rPr lang="nl-NL" sz="1200">
                          <a:solidFill>
                            <a:schemeClr val="bg1">
                              <a:lumMod val="85000"/>
                            </a:schemeClr>
                          </a:solidFill>
                        </a:rPr>
                        <a:t>Week 8</a:t>
                      </a:r>
                    </a:p>
                  </a:txBody>
                  <a:tcPr anchor="ctr"/>
                </a:tc>
                <a:tc>
                  <a:txBody>
                    <a:bodyPr/>
                    <a:lstStyle/>
                    <a:p>
                      <a:pPr algn="ctr"/>
                      <a:r>
                        <a:rPr lang="nl-NL" sz="1200">
                          <a:solidFill>
                            <a:schemeClr val="bg1">
                              <a:lumMod val="85000"/>
                            </a:schemeClr>
                          </a:solidFill>
                        </a:rPr>
                        <a:t>Week 9</a:t>
                      </a:r>
                    </a:p>
                  </a:txBody>
                  <a:tcPr anchor="ctr"/>
                </a:tc>
                <a:tc>
                  <a:txBody>
                    <a:bodyPr/>
                    <a:lstStyle/>
                    <a:p>
                      <a:pPr algn="ctr"/>
                      <a:r>
                        <a:rPr lang="nl-NL" sz="12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8" name="Afbeelding 7">
            <a:extLst>
              <a:ext uri="{FF2B5EF4-FFF2-40B4-BE49-F238E27FC236}">
                <a16:creationId xmlns:a16="http://schemas.microsoft.com/office/drawing/2014/main" id="{272DB993-96F3-4002-941E-7B94050E844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5198"/>
          <a:stretch/>
        </p:blipFill>
        <p:spPr>
          <a:xfrm>
            <a:off x="7714458" y="1712880"/>
            <a:ext cx="836782" cy="709602"/>
          </a:xfrm>
          <a:prstGeom prst="rect">
            <a:avLst/>
          </a:prstGeom>
        </p:spPr>
      </p:pic>
      <p:pic>
        <p:nvPicPr>
          <p:cNvPr id="9" name="Afbeelding 8">
            <a:extLst>
              <a:ext uri="{FF2B5EF4-FFF2-40B4-BE49-F238E27FC236}">
                <a16:creationId xmlns:a16="http://schemas.microsoft.com/office/drawing/2014/main" id="{D97B8CFA-CDB8-40FD-96FE-27726BF102A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6112"/>
          <a:stretch/>
        </p:blipFill>
        <p:spPr>
          <a:xfrm>
            <a:off x="1485192" y="3933195"/>
            <a:ext cx="836782" cy="701959"/>
          </a:xfrm>
          <a:prstGeom prst="rect">
            <a:avLst/>
          </a:prstGeom>
        </p:spPr>
      </p:pic>
      <p:sp>
        <p:nvSpPr>
          <p:cNvPr id="10" name="Tijdelijke aanduiding voor inhoud 5">
            <a:extLst>
              <a:ext uri="{FF2B5EF4-FFF2-40B4-BE49-F238E27FC236}">
                <a16:creationId xmlns:a16="http://schemas.microsoft.com/office/drawing/2014/main" id="{60253159-9685-4938-B8A7-8D90D4ABB2F1}"/>
              </a:ext>
            </a:extLst>
          </p:cNvPr>
          <p:cNvSpPr txBox="1">
            <a:spLocks/>
          </p:cNvSpPr>
          <p:nvPr/>
        </p:nvSpPr>
        <p:spPr bwMode="auto">
          <a:xfrm>
            <a:off x="8733347" y="4128719"/>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1800" b="1" i="0" u="none" strike="noStrike" kern="1200" cap="none" spc="0" normalizeH="0" baseline="0" noProof="0">
                <a:ln>
                  <a:noFill/>
                </a:ln>
                <a:solidFill>
                  <a:srgbClr val="000644"/>
                </a:solidFill>
                <a:effectLst/>
                <a:uLnTx/>
                <a:uFillTx/>
                <a:latin typeface="Arial" panose="020B0604020202020204" pitchFamily="34" charset="0"/>
                <a:ea typeface="+mn-ea"/>
                <a:cs typeface="Arial" panose="020B0604020202020204" pitchFamily="34" charset="0"/>
              </a:rPr>
              <a:t>IBS Toetsing</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q"/>
              <a:tabLst/>
              <a:defRPr/>
            </a:pPr>
            <a:r>
              <a:rPr kumimoji="0" 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t> Kennistoets</a:t>
            </a: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t>​</a:t>
            </a:r>
          </a:p>
          <a:p>
            <a:pPr>
              <a:spcAft>
                <a:spcPts val="0"/>
              </a:spcAft>
              <a:buFont typeface="Wingdings" panose="05000000000000000000" pitchFamily="2" charset="2"/>
              <a:buChar char="q"/>
              <a:defRPr/>
            </a:pPr>
            <a:r>
              <a:rPr lang="nl-NL" sz="1200">
                <a:solidFill>
                  <a:srgbClr val="000000"/>
                </a:solidFill>
                <a:latin typeface="Arial" panose="020B0604020202020204" pitchFamily="34" charset="0"/>
              </a:rPr>
              <a:t>Projectverslag </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q"/>
              <a:tabLst/>
              <a:defRPr/>
            </a:pPr>
            <a:r>
              <a:rPr kumimoji="0" 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t>STARR reflectie </a:t>
            </a:r>
          </a:p>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 </a:t>
            </a:r>
            <a:endParaRPr kumimoji="0" lang="nl-NL" sz="1200" b="0" i="0" u="none" strike="noStrike" kern="1200" cap="none" spc="0" normalizeH="0" baseline="0" noProof="0">
              <a:ln>
                <a:noFill/>
              </a:ln>
              <a:solidFill>
                <a:prstClr val="white">
                  <a:lumMod val="85000"/>
                </a:prstClr>
              </a:solidFill>
              <a:effectLst/>
              <a:uLnTx/>
              <a:uFillTx/>
              <a:latin typeface="Arial" panose="020B0604020202020204" pitchFamily="34" charset="0"/>
              <a:ea typeface="+mn-ea"/>
              <a:cs typeface="Arial" panose="020B0604020202020204" pitchFamily="34" charset="0"/>
            </a:endParaRPr>
          </a:p>
        </p:txBody>
      </p:sp>
      <p:pic>
        <p:nvPicPr>
          <p:cNvPr id="11" name="Afbeelding 10">
            <a:extLst>
              <a:ext uri="{FF2B5EF4-FFF2-40B4-BE49-F238E27FC236}">
                <a16:creationId xmlns:a16="http://schemas.microsoft.com/office/drawing/2014/main" id="{A72F2EFB-702C-4409-A49D-663AAFCEF81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5580"/>
          <a:stretch/>
        </p:blipFill>
        <p:spPr>
          <a:xfrm>
            <a:off x="7714458" y="4128719"/>
            <a:ext cx="840560" cy="709602"/>
          </a:xfrm>
          <a:prstGeom prst="rect">
            <a:avLst/>
          </a:prstGeom>
        </p:spPr>
      </p:pic>
      <p:pic>
        <p:nvPicPr>
          <p:cNvPr id="3" name="Graphic 2" descr="Badge silhouet">
            <a:extLst>
              <a:ext uri="{FF2B5EF4-FFF2-40B4-BE49-F238E27FC236}">
                <a16:creationId xmlns:a16="http://schemas.microsoft.com/office/drawing/2014/main" id="{9AD9B3E6-49BE-4D27-8248-1EA73E7C08A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339008" y="1508082"/>
            <a:ext cx="914400" cy="914400"/>
          </a:xfrm>
          <a:prstGeom prst="rect">
            <a:avLst/>
          </a:prstGeom>
        </p:spPr>
      </p:pic>
      <p:sp>
        <p:nvSpPr>
          <p:cNvPr id="12" name="Tekstvak 11">
            <a:extLst>
              <a:ext uri="{FF2B5EF4-FFF2-40B4-BE49-F238E27FC236}">
                <a16:creationId xmlns:a16="http://schemas.microsoft.com/office/drawing/2014/main" id="{BCA0E2AA-6B34-4C25-A205-F196F08116EF}"/>
              </a:ext>
            </a:extLst>
          </p:cNvPr>
          <p:cNvSpPr txBox="1"/>
          <p:nvPr/>
        </p:nvSpPr>
        <p:spPr>
          <a:xfrm>
            <a:off x="1382505" y="1872420"/>
            <a:ext cx="112323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prstClr val="black"/>
                </a:solidFill>
                <a:effectLst/>
                <a:uLnTx/>
                <a:uFillTx/>
                <a:latin typeface="Calibri" panose="020F0502020204030204"/>
                <a:ea typeface="+mn-ea"/>
                <a:cs typeface="+mn-cs"/>
              </a:rPr>
              <a:t>Leerjaar </a:t>
            </a:r>
          </a:p>
        </p:txBody>
      </p:sp>
      <p:sp>
        <p:nvSpPr>
          <p:cNvPr id="13" name="Tekstvak 12">
            <a:extLst>
              <a:ext uri="{FF2B5EF4-FFF2-40B4-BE49-F238E27FC236}">
                <a16:creationId xmlns:a16="http://schemas.microsoft.com/office/drawing/2014/main" id="{43F0CBFD-C48C-4439-A7A4-D210F1CFC1DE}"/>
              </a:ext>
            </a:extLst>
          </p:cNvPr>
          <p:cNvSpPr txBox="1"/>
          <p:nvPr/>
        </p:nvSpPr>
        <p:spPr>
          <a:xfrm>
            <a:off x="1382505" y="2639440"/>
            <a:ext cx="193813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prstClr val="black"/>
                </a:solidFill>
                <a:effectLst/>
                <a:uLnTx/>
                <a:uFillTx/>
                <a:latin typeface="Calibri" panose="020F0502020204030204"/>
                <a:ea typeface="+mn-ea"/>
                <a:cs typeface="+mn-cs"/>
              </a:rPr>
              <a:t>Periode </a:t>
            </a:r>
          </a:p>
        </p:txBody>
      </p:sp>
      <p:pic>
        <p:nvPicPr>
          <p:cNvPr id="15" name="Graphic 14" descr="Badge 3 silhouet">
            <a:extLst>
              <a:ext uri="{FF2B5EF4-FFF2-40B4-BE49-F238E27FC236}">
                <a16:creationId xmlns:a16="http://schemas.microsoft.com/office/drawing/2014/main" id="{62254C60-4AE4-4290-BB00-1F0EE2B788D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321974" y="2414607"/>
            <a:ext cx="914400" cy="914400"/>
          </a:xfrm>
          <a:prstGeom prst="rect">
            <a:avLst/>
          </a:prstGeom>
        </p:spPr>
      </p:pic>
    </p:spTree>
    <p:extLst>
      <p:ext uri="{BB962C8B-B14F-4D97-AF65-F5344CB8AC3E}">
        <p14:creationId xmlns:p14="http://schemas.microsoft.com/office/powerpoint/2010/main" val="3303445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AE84B6-F8CC-4412-88F5-F31E872A4FD1}"/>
              </a:ext>
            </a:extLst>
          </p:cNvPr>
          <p:cNvSpPr>
            <a:spLocks noGrp="1"/>
          </p:cNvSpPr>
          <p:nvPr>
            <p:ph type="title"/>
          </p:nvPr>
        </p:nvSpPr>
        <p:spPr/>
        <p:txBody>
          <a:bodyPr/>
          <a:lstStyle/>
          <a:p>
            <a:r>
              <a:rPr lang="nl-NL" dirty="0"/>
              <a:t>Programma van vandaag:</a:t>
            </a:r>
          </a:p>
        </p:txBody>
      </p:sp>
      <p:sp>
        <p:nvSpPr>
          <p:cNvPr id="4" name="Tekstvak 3">
            <a:extLst>
              <a:ext uri="{FF2B5EF4-FFF2-40B4-BE49-F238E27FC236}">
                <a16:creationId xmlns:a16="http://schemas.microsoft.com/office/drawing/2014/main" id="{0264CE43-FDED-4E6E-816C-6BC71E0C16C0}"/>
              </a:ext>
            </a:extLst>
          </p:cNvPr>
          <p:cNvSpPr txBox="1"/>
          <p:nvPr/>
        </p:nvSpPr>
        <p:spPr>
          <a:xfrm>
            <a:off x="838200" y="1831406"/>
            <a:ext cx="8510380" cy="4661469"/>
          </a:xfrm>
          <a:prstGeom prst="rect">
            <a:avLst/>
          </a:prstGeom>
          <a:noFill/>
        </p:spPr>
        <p:txBody>
          <a:bodyPr wrap="square">
            <a:spAutoFit/>
          </a:bodyPr>
          <a:lstStyle/>
          <a:p>
            <a:pPr>
              <a:lnSpc>
                <a:spcPct val="107000"/>
              </a:lnSpc>
              <a:spcAft>
                <a:spcPts val="80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1. Laatste input voor het maken van </a:t>
            </a:r>
            <a:r>
              <a:rPr lang="nl-NL" sz="1800" b="1" dirty="0">
                <a:effectLst/>
                <a:latin typeface="Calibri" panose="020F0502020204030204" pitchFamily="34" charset="0"/>
                <a:ea typeface="Calibri" panose="020F0502020204030204" pitchFamily="34" charset="0"/>
                <a:cs typeface="Times New Roman" panose="02020603050405020304" pitchFamily="18" charset="0"/>
              </a:rPr>
              <a:t>draaiboek voor bijeenkomst, criteria ervoor </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Zit in beoordelingsformulier</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 </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2. Binden van de doelgroep</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Duurzame initiatieven / community ’s creëren is doel. Dus voor de lange termijn: hoe werkt dat, hoe bind je mensen. </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(onderdeel uit beoordelingsformulier)</a:t>
            </a:r>
            <a:r>
              <a:rPr lang="nl-NL" sz="1800" dirty="0">
                <a:effectLst/>
                <a:latin typeface="Calibri" panose="020F0502020204030204" pitchFamily="34" charset="0"/>
                <a:ea typeface="Calibri" panose="020F0502020204030204" pitchFamily="34" charset="0"/>
                <a:cs typeface="Times New Roman" panose="02020603050405020304" pitchFamily="18" charset="0"/>
              </a:rPr>
              <a:t>  </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1800" i="1" dirty="0">
                <a:effectLst/>
                <a:latin typeface="Calibri" panose="020F0502020204030204" pitchFamily="34" charset="0"/>
                <a:ea typeface="Calibri" panose="020F0502020204030204" pitchFamily="34" charset="0"/>
                <a:cs typeface="Times New Roman" panose="02020603050405020304" pitchFamily="18" charset="0"/>
              </a:rPr>
              <a:t>&gt; Beïnvloedingsprincipes van Cialdini </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 </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Aan de slag:</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 definitief maken draaiboek voor de bijeenkomst</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 afmaken van communicatieplan </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9787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5BB14742-43EA-45BD-A9F0-DA9AB502F9DA}"/>
              </a:ext>
            </a:extLst>
          </p:cNvPr>
          <p:cNvSpPr txBox="1"/>
          <p:nvPr/>
        </p:nvSpPr>
        <p:spPr>
          <a:xfrm>
            <a:off x="620486" y="742411"/>
            <a:ext cx="6096000" cy="532903"/>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3. Binden van de doelgroep</a:t>
            </a:r>
            <a:endParaRPr kumimoji="0" lang="nl-NL" sz="32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pic>
        <p:nvPicPr>
          <p:cNvPr id="5" name="Afbeelding 4">
            <a:extLst>
              <a:ext uri="{FF2B5EF4-FFF2-40B4-BE49-F238E27FC236}">
                <a16:creationId xmlns:a16="http://schemas.microsoft.com/office/drawing/2014/main" id="{88C69868-9D7F-445C-B457-63D1B81FA4E7}"/>
              </a:ext>
            </a:extLst>
          </p:cNvPr>
          <p:cNvPicPr>
            <a:picLocks noChangeAspect="1"/>
          </p:cNvPicPr>
          <p:nvPr/>
        </p:nvPicPr>
        <p:blipFill rotWithShape="1">
          <a:blip r:embed="rId2"/>
          <a:srcRect l="23215" t="31746" r="21250" b="38095"/>
          <a:stretch/>
        </p:blipFill>
        <p:spPr>
          <a:xfrm>
            <a:off x="803999" y="2024742"/>
            <a:ext cx="10584001" cy="323305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63390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C4FF96-C115-42EF-8067-F7A5163C772F}"/>
              </a:ext>
            </a:extLst>
          </p:cNvPr>
          <p:cNvSpPr>
            <a:spLocks noGrp="1"/>
          </p:cNvSpPr>
          <p:nvPr>
            <p:ph type="title"/>
          </p:nvPr>
        </p:nvSpPr>
        <p:spPr>
          <a:xfrm>
            <a:off x="538673" y="321770"/>
            <a:ext cx="8860565" cy="648072"/>
          </a:xfrm>
        </p:spPr>
        <p:txBody>
          <a:bodyPr/>
          <a:lstStyle/>
          <a:p>
            <a:r>
              <a:rPr lang="nl-NL" dirty="0"/>
              <a:t>Voor langere termijn binden van mensen doe je in veel werkvelden: </a:t>
            </a:r>
          </a:p>
        </p:txBody>
      </p:sp>
      <p:sp>
        <p:nvSpPr>
          <p:cNvPr id="3" name="Tijdelijke aanduiding voor tekst 2">
            <a:extLst>
              <a:ext uri="{FF2B5EF4-FFF2-40B4-BE49-F238E27FC236}">
                <a16:creationId xmlns:a16="http://schemas.microsoft.com/office/drawing/2014/main" id="{C72AFE1C-D129-4D87-A0EF-A433F84740B4}"/>
              </a:ext>
            </a:extLst>
          </p:cNvPr>
          <p:cNvSpPr>
            <a:spLocks noGrp="1"/>
          </p:cNvSpPr>
          <p:nvPr>
            <p:ph type="body" idx="1"/>
          </p:nvPr>
        </p:nvSpPr>
        <p:spPr>
          <a:xfrm>
            <a:off x="538673" y="1109668"/>
            <a:ext cx="5663278" cy="4929411"/>
          </a:xfrm>
        </p:spPr>
        <p:txBody>
          <a:bodyPr>
            <a:normAutofit/>
          </a:bodyPr>
          <a:lstStyle/>
          <a:p>
            <a:r>
              <a:rPr lang="nl-NL" dirty="0">
                <a:latin typeface="+mn-lt"/>
              </a:rPr>
              <a:t>Vanuit het werken met vrijwilligers</a:t>
            </a:r>
          </a:p>
          <a:p>
            <a:endParaRPr lang="nl-NL" dirty="0">
              <a:latin typeface="+mn-lt"/>
            </a:endParaRPr>
          </a:p>
          <a:p>
            <a:endParaRPr lang="nl-NL" dirty="0">
              <a:latin typeface="+mn-lt"/>
            </a:endParaRPr>
          </a:p>
          <a:p>
            <a:endParaRPr lang="nl-NL" dirty="0">
              <a:latin typeface="+mn-lt"/>
            </a:endParaRPr>
          </a:p>
          <a:p>
            <a:endParaRPr lang="nl-NL" dirty="0">
              <a:latin typeface="+mn-lt"/>
            </a:endParaRPr>
          </a:p>
          <a:p>
            <a:r>
              <a:rPr lang="nl-NL" dirty="0">
                <a:latin typeface="+mn-lt"/>
              </a:rPr>
              <a:t>Vanuit het werken met personeel </a:t>
            </a:r>
          </a:p>
          <a:p>
            <a:endParaRPr lang="nl-NL" dirty="0">
              <a:latin typeface="+mn-lt"/>
            </a:endParaRPr>
          </a:p>
          <a:p>
            <a:endParaRPr lang="nl-NL" dirty="0">
              <a:latin typeface="+mn-lt"/>
            </a:endParaRPr>
          </a:p>
        </p:txBody>
      </p:sp>
      <p:sp>
        <p:nvSpPr>
          <p:cNvPr id="5" name="Tekstvak 4">
            <a:extLst>
              <a:ext uri="{FF2B5EF4-FFF2-40B4-BE49-F238E27FC236}">
                <a16:creationId xmlns:a16="http://schemas.microsoft.com/office/drawing/2014/main" id="{298D24EE-9FF0-451B-99F8-7FD0CABF998A}"/>
              </a:ext>
            </a:extLst>
          </p:cNvPr>
          <p:cNvSpPr txBox="1"/>
          <p:nvPr/>
        </p:nvSpPr>
        <p:spPr>
          <a:xfrm>
            <a:off x="5183763" y="1788345"/>
            <a:ext cx="6096000" cy="1631216"/>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binnenhalen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begeleiden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belonen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behouden </a:t>
            </a:r>
          </a:p>
          <a:p>
            <a:pPr marL="457200" marR="0" lvl="0" indent="-45720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2000" b="0" i="0" u="none" strike="noStrike" kern="1200" cap="none" spc="0" normalizeH="0" baseline="0" noProof="0" dirty="0">
                <a:ln>
                  <a:noFill/>
                </a:ln>
                <a:solidFill>
                  <a:prstClr val="black"/>
                </a:solidFill>
                <a:effectLst/>
                <a:uLnTx/>
                <a:uFillTx/>
                <a:latin typeface="Calibri" panose="020F0502020204030204"/>
                <a:ea typeface="+mn-ea"/>
                <a:cs typeface="+mn-cs"/>
              </a:rPr>
              <a:t>beëindigen </a:t>
            </a:r>
          </a:p>
        </p:txBody>
      </p:sp>
      <p:sp>
        <p:nvSpPr>
          <p:cNvPr id="7" name="Tekstvak 6">
            <a:extLst>
              <a:ext uri="{FF2B5EF4-FFF2-40B4-BE49-F238E27FC236}">
                <a16:creationId xmlns:a16="http://schemas.microsoft.com/office/drawing/2014/main" id="{F2D44A8B-D0C2-4FFF-9D0E-3B935603A924}"/>
              </a:ext>
            </a:extLst>
          </p:cNvPr>
          <p:cNvSpPr txBox="1"/>
          <p:nvPr/>
        </p:nvSpPr>
        <p:spPr>
          <a:xfrm>
            <a:off x="5183763" y="3930287"/>
            <a:ext cx="5990049" cy="255454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2000" b="0" i="0" u="none" strike="noStrike" kern="1200" cap="none" spc="0" normalizeH="0" baseline="0" noProof="0" dirty="0">
                <a:ln>
                  <a:noFill/>
                </a:ln>
                <a:solidFill>
                  <a:srgbClr val="202124"/>
                </a:solidFill>
                <a:effectLst/>
                <a:uLnTx/>
                <a:uFillTx/>
                <a:latin typeface="Calibri" panose="020F0502020204030204"/>
                <a:ea typeface="+mn-ea"/>
                <a:cs typeface="+mn-cs"/>
              </a:rPr>
              <a:t>Bied goede arbeidsvoorwaarden. ...</a:t>
            </a:r>
          </a:p>
          <a:p>
            <a:pPr marL="0" marR="0" lvl="0" indent="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2000" b="0" i="0" u="none" strike="noStrike" kern="1200" cap="none" spc="0" normalizeH="0" baseline="0" noProof="0" dirty="0">
                <a:ln>
                  <a:noFill/>
                </a:ln>
                <a:solidFill>
                  <a:srgbClr val="202124"/>
                </a:solidFill>
                <a:effectLst/>
                <a:uLnTx/>
                <a:uFillTx/>
                <a:latin typeface="Calibri" panose="020F0502020204030204"/>
                <a:ea typeface="+mn-ea"/>
                <a:cs typeface="+mn-cs"/>
              </a:rPr>
              <a:t>Overweeg creatieve secundaire arbeidsvoorwaarden. </a:t>
            </a:r>
          </a:p>
          <a:p>
            <a:pPr marL="0" marR="0" lvl="0" indent="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2000" b="0" i="0" u="none" strike="noStrike" kern="1200" cap="none" spc="0" normalizeH="0" baseline="0" noProof="0" dirty="0">
                <a:ln>
                  <a:noFill/>
                </a:ln>
                <a:solidFill>
                  <a:srgbClr val="202124"/>
                </a:solidFill>
                <a:effectLst/>
                <a:uLnTx/>
                <a:uFillTx/>
                <a:latin typeface="Calibri" panose="020F0502020204030204"/>
                <a:ea typeface="+mn-ea"/>
                <a:cs typeface="+mn-cs"/>
              </a:rPr>
              <a:t>Zorg voor een goede thuiswerkplek. ...</a:t>
            </a:r>
          </a:p>
          <a:p>
            <a:pPr marL="0" marR="0" lvl="0" indent="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2000" b="0" i="0" u="none" strike="noStrike" kern="1200" cap="none" spc="0" normalizeH="0" baseline="0" noProof="0" dirty="0">
                <a:ln>
                  <a:noFill/>
                </a:ln>
                <a:solidFill>
                  <a:srgbClr val="202124"/>
                </a:solidFill>
                <a:effectLst/>
                <a:uLnTx/>
                <a:uFillTx/>
                <a:latin typeface="Calibri" panose="020F0502020204030204"/>
                <a:ea typeface="+mn-ea"/>
                <a:cs typeface="+mn-cs"/>
              </a:rPr>
              <a:t>Bied om- of bijscholing. ...</a:t>
            </a:r>
          </a:p>
          <a:p>
            <a:pPr marL="0" marR="0" lvl="0" indent="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2000" b="0" i="0" u="none" strike="noStrike" kern="1200" cap="none" spc="0" normalizeH="0" baseline="0" noProof="0" dirty="0">
                <a:ln>
                  <a:noFill/>
                </a:ln>
                <a:solidFill>
                  <a:srgbClr val="202124"/>
                </a:solidFill>
                <a:effectLst/>
                <a:uLnTx/>
                <a:uFillTx/>
                <a:latin typeface="Calibri" panose="020F0502020204030204"/>
                <a:ea typeface="+mn-ea"/>
                <a:cs typeface="+mn-cs"/>
              </a:rPr>
              <a:t>Houd medewerkers fit. ...</a:t>
            </a:r>
          </a:p>
          <a:p>
            <a:pPr marL="0" marR="0" lvl="0" indent="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2000" b="0" i="0" u="none" strike="noStrike" kern="1200" cap="none" spc="0" normalizeH="0" baseline="0" noProof="0" dirty="0">
                <a:ln>
                  <a:noFill/>
                </a:ln>
                <a:solidFill>
                  <a:srgbClr val="202124"/>
                </a:solidFill>
                <a:effectLst/>
                <a:uLnTx/>
                <a:uFillTx/>
                <a:latin typeface="Calibri" panose="020F0502020204030204"/>
                <a:ea typeface="+mn-ea"/>
                <a:cs typeface="+mn-cs"/>
              </a:rPr>
              <a:t>Zorg voor structuur. ...</a:t>
            </a:r>
          </a:p>
          <a:p>
            <a:pPr marL="0" marR="0" lvl="0" indent="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2000" b="0" i="0" u="none" strike="noStrike" kern="1200" cap="none" spc="0" normalizeH="0" baseline="0" noProof="0" dirty="0">
                <a:ln>
                  <a:noFill/>
                </a:ln>
                <a:solidFill>
                  <a:srgbClr val="202124"/>
                </a:solidFill>
                <a:effectLst/>
                <a:uLnTx/>
                <a:uFillTx/>
                <a:latin typeface="Calibri" panose="020F0502020204030204"/>
                <a:ea typeface="+mn-ea"/>
                <a:cs typeface="+mn-cs"/>
              </a:rPr>
              <a:t>Werk medewerkers goed in. ...</a:t>
            </a:r>
          </a:p>
          <a:p>
            <a:pPr marL="0" marR="0" lvl="0" indent="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2000" b="0" i="0" u="none" strike="noStrike" kern="1200" cap="none" spc="0" normalizeH="0" baseline="0" noProof="0" dirty="0">
                <a:ln>
                  <a:noFill/>
                </a:ln>
                <a:solidFill>
                  <a:srgbClr val="202124"/>
                </a:solidFill>
                <a:effectLst/>
                <a:uLnTx/>
                <a:uFillTx/>
                <a:latin typeface="Calibri" panose="020F0502020204030204"/>
                <a:ea typeface="+mn-ea"/>
                <a:cs typeface="+mn-cs"/>
              </a:rPr>
              <a:t>Focus extra op werkplezier.</a:t>
            </a:r>
          </a:p>
        </p:txBody>
      </p:sp>
    </p:spTree>
    <p:extLst>
      <p:ext uri="{BB962C8B-B14F-4D97-AF65-F5344CB8AC3E}">
        <p14:creationId xmlns:p14="http://schemas.microsoft.com/office/powerpoint/2010/main" val="1691421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a:extLst>
              <a:ext uri="{FF2B5EF4-FFF2-40B4-BE49-F238E27FC236}">
                <a16:creationId xmlns:a16="http://schemas.microsoft.com/office/drawing/2014/main" id="{0FDE5541-D167-46F5-B7D4-ECAD7293DCE8}"/>
              </a:ext>
            </a:extLst>
          </p:cNvPr>
          <p:cNvSpPr txBox="1"/>
          <p:nvPr/>
        </p:nvSpPr>
        <p:spPr>
          <a:xfrm>
            <a:off x="827314" y="1307851"/>
            <a:ext cx="4354286" cy="34163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prstClr val="black"/>
                </a:solidFill>
                <a:effectLst/>
                <a:uLnTx/>
                <a:uFillTx/>
                <a:latin typeface="Calibri" panose="020F0502020204030204"/>
                <a:ea typeface="+mn-ea"/>
                <a:cs typeface="+mn-cs"/>
              </a:rPr>
              <a:t>Vanuit het werken met jongeren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prstClr val="black"/>
                </a:solidFill>
                <a:effectLst/>
                <a:uLnTx/>
                <a:uFillTx/>
                <a:latin typeface="Calibri" panose="020F0502020204030204"/>
                <a:ea typeface="+mn-ea"/>
                <a:cs typeface="+mn-cs"/>
              </a:rPr>
              <a:t>Vanuit het werken met klanten </a:t>
            </a:r>
          </a:p>
        </p:txBody>
      </p:sp>
      <p:sp>
        <p:nvSpPr>
          <p:cNvPr id="6" name="Tekstvak 5">
            <a:extLst>
              <a:ext uri="{FF2B5EF4-FFF2-40B4-BE49-F238E27FC236}">
                <a16:creationId xmlns:a16="http://schemas.microsoft.com/office/drawing/2014/main" id="{CBFEE6AA-8FEB-40B5-BEDA-3F138E2059A0}"/>
              </a:ext>
            </a:extLst>
          </p:cNvPr>
          <p:cNvSpPr txBox="1"/>
          <p:nvPr/>
        </p:nvSpPr>
        <p:spPr>
          <a:xfrm>
            <a:off x="5323113" y="1331072"/>
            <a:ext cx="5802087" cy="2308324"/>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1800" b="0" i="0" u="none" strike="noStrike" kern="1200" cap="none" spc="0" normalizeH="0" baseline="0" noProof="0" dirty="0">
                <a:ln>
                  <a:noFill/>
                </a:ln>
                <a:solidFill>
                  <a:prstClr val="black"/>
                </a:solidFill>
                <a:effectLst/>
                <a:uLnTx/>
                <a:uFillTx/>
                <a:latin typeface="Calibri" panose="020F0502020204030204"/>
                <a:ea typeface="+mn-ea"/>
                <a:cs typeface="+mn-cs"/>
              </a:rPr>
              <a:t>weten de jongeren te vinden en zich aan hen te binden</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1800" b="0" i="0" u="none" strike="noStrike" kern="1200" cap="none" spc="0" normalizeH="0" baseline="0" noProof="0" dirty="0">
                <a:ln>
                  <a:noFill/>
                </a:ln>
                <a:solidFill>
                  <a:prstClr val="black"/>
                </a:solidFill>
                <a:effectLst/>
                <a:uLnTx/>
                <a:uFillTx/>
                <a:latin typeface="Calibri" panose="020F0502020204030204"/>
                <a:ea typeface="+mn-ea"/>
                <a:cs typeface="+mn-cs"/>
              </a:rPr>
              <a:t>zijn op de hoogte van wat er speelt</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1800" b="0" i="0" u="none" strike="noStrike" kern="1200" cap="none" spc="0" normalizeH="0" baseline="0" noProof="0" dirty="0">
                <a:ln>
                  <a:noFill/>
                </a:ln>
                <a:solidFill>
                  <a:prstClr val="black"/>
                </a:solidFill>
                <a:effectLst/>
                <a:uLnTx/>
                <a:uFillTx/>
                <a:latin typeface="Calibri" panose="020F0502020204030204"/>
                <a:ea typeface="+mn-ea"/>
                <a:cs typeface="+mn-cs"/>
              </a:rPr>
              <a:t>helpen bij het zoeken naar oplossingen voor hun problemen</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1800" b="0" i="0" u="none" strike="noStrike" kern="1200" cap="none" spc="0" normalizeH="0" baseline="0" noProof="0" dirty="0">
                <a:ln>
                  <a:noFill/>
                </a:ln>
                <a:solidFill>
                  <a:prstClr val="black"/>
                </a:solidFill>
                <a:effectLst/>
                <a:uLnTx/>
                <a:uFillTx/>
                <a:latin typeface="Calibri" panose="020F0502020204030204"/>
                <a:ea typeface="+mn-ea"/>
                <a:cs typeface="+mn-cs"/>
              </a:rPr>
              <a:t>helpen hun talenten te benutten</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1800" b="0" i="0" u="none" strike="noStrike" kern="1200" cap="none" spc="0" normalizeH="0" baseline="0" noProof="0" dirty="0">
                <a:ln>
                  <a:noFill/>
                </a:ln>
                <a:solidFill>
                  <a:prstClr val="black"/>
                </a:solidFill>
                <a:effectLst/>
                <a:uLnTx/>
                <a:uFillTx/>
                <a:latin typeface="Calibri" panose="020F0502020204030204"/>
                <a:ea typeface="+mn-ea"/>
                <a:cs typeface="+mn-cs"/>
              </a:rPr>
              <a:t>bij de inrichting van wijk of dorp, bijvoorbeeld bij het realiseren van een skatebaan</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1800" b="0" i="0" u="none" strike="noStrike" kern="1200" cap="none" spc="0" normalizeH="0" baseline="0" noProof="0" dirty="0">
                <a:ln>
                  <a:noFill/>
                </a:ln>
                <a:solidFill>
                  <a:prstClr val="black"/>
                </a:solidFill>
                <a:effectLst/>
                <a:uLnTx/>
                <a:uFillTx/>
                <a:latin typeface="Calibri" panose="020F0502020204030204"/>
                <a:ea typeface="+mn-ea"/>
                <a:cs typeface="+mn-cs"/>
              </a:rPr>
              <a:t>ondersteunen bij het uitvoeren van activiteiten</a:t>
            </a:r>
          </a:p>
        </p:txBody>
      </p:sp>
      <p:sp>
        <p:nvSpPr>
          <p:cNvPr id="8" name="Tekstvak 7">
            <a:extLst>
              <a:ext uri="{FF2B5EF4-FFF2-40B4-BE49-F238E27FC236}">
                <a16:creationId xmlns:a16="http://schemas.microsoft.com/office/drawing/2014/main" id="{3DCADB81-A201-45CB-8621-CA4A4178FFE6}"/>
              </a:ext>
            </a:extLst>
          </p:cNvPr>
          <p:cNvSpPr txBox="1"/>
          <p:nvPr/>
        </p:nvSpPr>
        <p:spPr>
          <a:xfrm>
            <a:off x="5475515" y="4307452"/>
            <a:ext cx="6096000" cy="203132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1800" b="0" i="0" u="none" strike="noStrike" kern="1200" cap="none" spc="0" normalizeH="0" baseline="0" noProof="0" dirty="0">
                <a:ln>
                  <a:noFill/>
                </a:ln>
                <a:solidFill>
                  <a:srgbClr val="202124"/>
                </a:solidFill>
                <a:effectLst/>
                <a:uLnTx/>
                <a:uFillTx/>
                <a:latin typeface="Calibri" panose="020F0502020204030204"/>
                <a:ea typeface="+mn-ea"/>
                <a:cs typeface="+mn-cs"/>
              </a:rPr>
              <a:t>Klanten binden heeft alles te maken met het creëren van 'wow'-momenten. ...</a:t>
            </a:r>
          </a:p>
          <a:p>
            <a:pPr marL="0" marR="0" lvl="0" indent="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1800" b="0" i="0" u="none" strike="noStrike" kern="1200" cap="none" spc="0" normalizeH="0" baseline="0" noProof="0" dirty="0">
                <a:ln>
                  <a:noFill/>
                </a:ln>
                <a:solidFill>
                  <a:srgbClr val="202124"/>
                </a:solidFill>
                <a:effectLst/>
                <a:uLnTx/>
                <a:uFillTx/>
                <a:latin typeface="Calibri" panose="020F0502020204030204"/>
                <a:ea typeface="+mn-ea"/>
                <a:cs typeface="+mn-cs"/>
              </a:rPr>
              <a:t>Wees altijd beschikbaar. ...</a:t>
            </a:r>
          </a:p>
          <a:p>
            <a:pPr marL="0" marR="0" lvl="0" indent="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1800" b="0" i="0" u="none" strike="noStrike" kern="1200" cap="none" spc="0" normalizeH="0" baseline="0" noProof="0" dirty="0">
                <a:ln>
                  <a:noFill/>
                </a:ln>
                <a:solidFill>
                  <a:srgbClr val="202124"/>
                </a:solidFill>
                <a:effectLst/>
                <a:uLnTx/>
                <a:uFillTx/>
                <a:latin typeface="Calibri" panose="020F0502020204030204"/>
                <a:ea typeface="+mn-ea"/>
                <a:cs typeface="+mn-cs"/>
              </a:rPr>
              <a:t>Lever maatwerk. ...</a:t>
            </a:r>
          </a:p>
          <a:p>
            <a:pPr marL="0" marR="0" lvl="0" indent="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1800" b="0" i="0" u="none" strike="noStrike" kern="1200" cap="none" spc="0" normalizeH="0" baseline="0" noProof="0" dirty="0">
                <a:ln>
                  <a:noFill/>
                </a:ln>
                <a:solidFill>
                  <a:srgbClr val="202124"/>
                </a:solidFill>
                <a:effectLst/>
                <a:uLnTx/>
                <a:uFillTx/>
                <a:latin typeface="Calibri" panose="020F0502020204030204"/>
                <a:ea typeface="+mn-ea"/>
                <a:cs typeface="+mn-cs"/>
              </a:rPr>
              <a:t>Onderhandel makkelijk. ...</a:t>
            </a:r>
          </a:p>
          <a:p>
            <a:pPr marL="0" marR="0" lvl="0" indent="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1800" b="0" i="0" u="none" strike="noStrike" kern="1200" cap="none" spc="0" normalizeH="0" baseline="0" noProof="0" dirty="0">
                <a:ln>
                  <a:noFill/>
                </a:ln>
                <a:solidFill>
                  <a:srgbClr val="202124"/>
                </a:solidFill>
                <a:effectLst/>
                <a:uLnTx/>
                <a:uFillTx/>
                <a:latin typeface="Calibri" panose="020F0502020204030204"/>
                <a:ea typeface="+mn-ea"/>
                <a:cs typeface="+mn-cs"/>
              </a:rPr>
              <a:t>Wees de klant net een stap voor. ...</a:t>
            </a:r>
          </a:p>
          <a:p>
            <a:pPr marL="0" marR="0" lvl="0" indent="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1800" b="0" i="0" u="none" strike="noStrike" kern="1200" cap="none" spc="0" normalizeH="0" baseline="0" noProof="0" dirty="0">
                <a:ln>
                  <a:noFill/>
                </a:ln>
                <a:solidFill>
                  <a:srgbClr val="202124"/>
                </a:solidFill>
                <a:effectLst/>
                <a:uLnTx/>
                <a:uFillTx/>
                <a:latin typeface="Calibri" panose="020F0502020204030204"/>
                <a:ea typeface="+mn-ea"/>
                <a:cs typeface="+mn-cs"/>
              </a:rPr>
              <a:t>Los conflicten en problemen op.</a:t>
            </a:r>
          </a:p>
        </p:txBody>
      </p:sp>
    </p:spTree>
    <p:extLst>
      <p:ext uri="{BB962C8B-B14F-4D97-AF65-F5344CB8AC3E}">
        <p14:creationId xmlns:p14="http://schemas.microsoft.com/office/powerpoint/2010/main" val="3446167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7"/>
          <p:cNvSpPr txBox="1">
            <a:spLocks noGrp="1"/>
          </p:cNvSpPr>
          <p:nvPr>
            <p:ph type="ctrTitle"/>
          </p:nvPr>
        </p:nvSpPr>
        <p:spPr>
          <a:xfrm>
            <a:off x="914400" y="2130426"/>
            <a:ext cx="10363200" cy="1470025"/>
          </a:xfrm>
          <a:prstGeom prst="rect">
            <a:avLst/>
          </a:prstGeom>
          <a:noFill/>
          <a:ln>
            <a:noFill/>
          </a:ln>
        </p:spPr>
        <p:txBody>
          <a:bodyPr spcFirstLastPara="1" wrap="square" lIns="91425" tIns="45700" rIns="91425" bIns="45700" anchor="ctr" anchorCtr="0">
            <a:normAutofit fontScale="90000"/>
          </a:bodyPr>
          <a:lstStyle/>
          <a:p>
            <a:pPr marL="0" lvl="0" indent="0" algn="l" rtl="0">
              <a:spcBef>
                <a:spcPts val="0"/>
              </a:spcBef>
              <a:spcAft>
                <a:spcPts val="0"/>
              </a:spcAft>
              <a:buClr>
                <a:schemeClr val="dk1"/>
              </a:buClr>
              <a:buSzPts val="3200"/>
              <a:buFont typeface="Arial"/>
              <a:buNone/>
            </a:pPr>
            <a:r>
              <a:rPr lang="nl-NL" sz="3200" dirty="0">
                <a:latin typeface="+mn-lt"/>
              </a:rPr>
              <a:t>Beïnvloeding  </a:t>
            </a:r>
            <a:br>
              <a:rPr lang="nl-NL" sz="3200" dirty="0">
                <a:latin typeface="+mn-lt"/>
              </a:rPr>
            </a:br>
            <a:r>
              <a:rPr lang="nl-NL" sz="3200" dirty="0">
                <a:latin typeface="+mn-lt"/>
              </a:rPr>
              <a:t>volgens Cialdini</a:t>
            </a:r>
            <a:br>
              <a:rPr lang="nl-NL" sz="3200" dirty="0">
                <a:latin typeface="+mn-lt"/>
              </a:rPr>
            </a:br>
            <a:br>
              <a:rPr lang="nl-NL" sz="3200" dirty="0">
                <a:latin typeface="+mn-lt"/>
              </a:rPr>
            </a:br>
            <a:r>
              <a:rPr lang="nl-NL" sz="3100" dirty="0">
                <a:latin typeface="+mn-lt"/>
              </a:rPr>
              <a:t>een theorie over het </a:t>
            </a:r>
            <a:br>
              <a:rPr lang="nl-NL" sz="3100" dirty="0">
                <a:latin typeface="+mn-lt"/>
              </a:rPr>
            </a:br>
            <a:r>
              <a:rPr lang="nl-NL" sz="3100" dirty="0">
                <a:latin typeface="+mn-lt"/>
              </a:rPr>
              <a:t>binden van mensen </a:t>
            </a:r>
            <a:endParaRPr sz="3200" dirty="0">
              <a:latin typeface="+mn-lt"/>
            </a:endParaRPr>
          </a:p>
        </p:txBody>
      </p:sp>
      <p:pic>
        <p:nvPicPr>
          <p:cNvPr id="4102" name="Picture 6" descr="Onbewust motiveren: 4 manieren om je doelgroep in actie te brengen">
            <a:extLst>
              <a:ext uri="{FF2B5EF4-FFF2-40B4-BE49-F238E27FC236}">
                <a16:creationId xmlns:a16="http://schemas.microsoft.com/office/drawing/2014/main" id="{4D900710-E8C0-4A11-9CE9-BE0D358B91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29817" y="1252538"/>
            <a:ext cx="6096000" cy="46958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5" name="Text Placeholder 4">
            <a:extLst>
              <a:ext uri="{FF2B5EF4-FFF2-40B4-BE49-F238E27FC236}">
                <a16:creationId xmlns:a16="http://schemas.microsoft.com/office/drawing/2014/main" id="{6E4F6A97-B159-FE47-9319-D792736F7935}"/>
              </a:ext>
            </a:extLst>
          </p:cNvPr>
          <p:cNvSpPr>
            <a:spLocks noGrp="1"/>
          </p:cNvSpPr>
          <p:nvPr>
            <p:ph type="body" idx="1"/>
          </p:nvPr>
        </p:nvSpPr>
        <p:spPr>
          <a:xfrm>
            <a:off x="857251" y="1196752"/>
            <a:ext cx="10877550" cy="3699097"/>
          </a:xfrm>
        </p:spPr>
        <p:txBody>
          <a:bodyPr>
            <a:normAutofit fontScale="25000" lnSpcReduction="20000"/>
          </a:bodyPr>
          <a:lstStyle/>
          <a:p>
            <a:pPr marL="50800" indent="0">
              <a:buNone/>
            </a:pPr>
            <a:r>
              <a:rPr lang="nl-NL" sz="8000" b="1" dirty="0">
                <a:solidFill>
                  <a:schemeClr val="accent6"/>
                </a:solidFill>
              </a:rPr>
              <a:t>‘</a:t>
            </a:r>
            <a:r>
              <a:rPr lang="nl-NL" sz="9600" b="1" dirty="0">
                <a:solidFill>
                  <a:schemeClr val="accent6"/>
                </a:solidFill>
                <a:latin typeface="+mn-lt"/>
              </a:rPr>
              <a:t>De wapens van invloed van </a:t>
            </a:r>
            <a:r>
              <a:rPr lang="nl-NL" sz="9600" b="1" dirty="0" err="1">
                <a:solidFill>
                  <a:schemeClr val="accent6"/>
                </a:solidFill>
                <a:latin typeface="+mn-lt"/>
              </a:rPr>
              <a:t>Cialdini</a:t>
            </a:r>
            <a:r>
              <a:rPr lang="nl-NL" sz="9600" b="1" dirty="0">
                <a:solidFill>
                  <a:schemeClr val="accent6"/>
                </a:solidFill>
                <a:latin typeface="+mn-lt"/>
              </a:rPr>
              <a:t>’</a:t>
            </a:r>
            <a:endParaRPr lang="en-NL" sz="9600" dirty="0">
              <a:solidFill>
                <a:schemeClr val="accent6"/>
              </a:solidFill>
              <a:latin typeface="+mn-lt"/>
            </a:endParaRPr>
          </a:p>
          <a:p>
            <a:pPr marL="50800" indent="0">
              <a:buNone/>
            </a:pPr>
            <a:endParaRPr lang="en-NL" sz="9600" dirty="0">
              <a:latin typeface="+mn-lt"/>
            </a:endParaRPr>
          </a:p>
          <a:p>
            <a:pPr marL="50800" indent="0">
              <a:buNone/>
            </a:pPr>
            <a:r>
              <a:rPr lang="nl-NL" sz="9600" dirty="0">
                <a:latin typeface="+mn-lt"/>
              </a:rPr>
              <a:t>Professor Robert </a:t>
            </a:r>
            <a:r>
              <a:rPr lang="nl-NL" sz="9600" dirty="0" err="1">
                <a:latin typeface="+mn-lt"/>
              </a:rPr>
              <a:t>Cialdini</a:t>
            </a:r>
            <a:r>
              <a:rPr lang="nl-NL" sz="9600" dirty="0">
                <a:latin typeface="+mn-lt"/>
              </a:rPr>
              <a:t> heeft zeven basisprincipes geformuleerd die binnen de psychologie gelden om mensen te ‘verleiden’ tot het maken van bepaalde keuzes. Deze basisprincipes zijn:</a:t>
            </a:r>
          </a:p>
          <a:p>
            <a:pPr marL="50800" indent="0">
              <a:buNone/>
            </a:pPr>
            <a:endParaRPr lang="en-NL" sz="9600" dirty="0">
              <a:latin typeface="+mn-lt"/>
            </a:endParaRPr>
          </a:p>
          <a:p>
            <a:pPr marL="50800" lvl="0" indent="0">
              <a:buNone/>
            </a:pPr>
            <a:r>
              <a:rPr lang="nl-NL" sz="9600" b="1" dirty="0">
                <a:latin typeface="+mn-lt"/>
              </a:rPr>
              <a:t>1. Wederkerigheid: </a:t>
            </a:r>
            <a:r>
              <a:rPr lang="nl-NL" sz="9600" dirty="0">
                <a:latin typeface="+mn-lt"/>
              </a:rPr>
              <a:t>gaat uit van het ‘voor wat hoort wat’ principe. Als iemand iets voor jou doet of heeft gedaan, ben je geneigd eerder iets terug te doen.</a:t>
            </a:r>
            <a:endParaRPr lang="en-NL" sz="9600" dirty="0">
              <a:latin typeface="+mn-lt"/>
            </a:endParaRPr>
          </a:p>
          <a:p>
            <a:pPr marL="50800" lvl="0" indent="0">
              <a:buNone/>
            </a:pPr>
            <a:endParaRPr lang="nl-NL" sz="9600" dirty="0">
              <a:latin typeface="+mn-lt"/>
            </a:endParaRPr>
          </a:p>
          <a:p>
            <a:pPr marL="50800" lvl="0" indent="0">
              <a:buNone/>
            </a:pPr>
            <a:r>
              <a:rPr lang="nl-NL" sz="9600" b="1" dirty="0">
                <a:latin typeface="+mn-lt"/>
              </a:rPr>
              <a:t>2. Sociale bewijskracht:</a:t>
            </a:r>
            <a:r>
              <a:rPr lang="nl-NL" sz="9600" dirty="0">
                <a:latin typeface="+mn-lt"/>
              </a:rPr>
              <a:t> </a:t>
            </a:r>
          </a:p>
          <a:p>
            <a:pPr marL="50800" lvl="0" indent="0">
              <a:buNone/>
            </a:pPr>
            <a:r>
              <a:rPr lang="nl-NL" sz="9600" dirty="0">
                <a:latin typeface="+mn-lt"/>
              </a:rPr>
              <a:t>je bent geneigd iets te doen</a:t>
            </a:r>
          </a:p>
          <a:p>
            <a:pPr marL="50800" lvl="0" indent="0">
              <a:buNone/>
            </a:pPr>
            <a:r>
              <a:rPr lang="nl-NL" sz="9600" dirty="0">
                <a:latin typeface="+mn-lt"/>
              </a:rPr>
              <a:t>als blijkt dat veel anderen je voorgingen.</a:t>
            </a:r>
            <a:endParaRPr lang="en-NL" sz="9600" dirty="0">
              <a:latin typeface="+mn-lt"/>
            </a:endParaRPr>
          </a:p>
          <a:p>
            <a:pPr marL="50800" lvl="0" indent="0">
              <a:buNone/>
            </a:pPr>
            <a:endParaRPr lang="nl-NL" sz="9600" dirty="0"/>
          </a:p>
          <a:p>
            <a:pPr marL="50800" indent="0">
              <a:buNone/>
            </a:pPr>
            <a:endParaRPr lang="nl-NL" sz="6000" b="1" u="sng" dirty="0">
              <a:hlinkClick r:id="" action="ppaction://noaction"/>
            </a:endParaRPr>
          </a:p>
          <a:p>
            <a:pPr marL="50800" indent="0">
              <a:buNone/>
            </a:pPr>
            <a:endParaRPr lang="nl-NL" sz="6000" b="1" u="sng" dirty="0">
              <a:hlinkClick r:id="" action="ppaction://noaction"/>
            </a:endParaRPr>
          </a:p>
          <a:p>
            <a:pPr marL="50800" indent="0">
              <a:buNone/>
            </a:pPr>
            <a:endParaRPr lang="nl-NL" b="1" u="sng" dirty="0">
              <a:hlinkClick r:id="" action="ppaction://noaction"/>
            </a:endParaRPr>
          </a:p>
          <a:p>
            <a:pPr marL="50800" indent="0">
              <a:buNone/>
            </a:pPr>
            <a:endParaRPr lang="nl-NL" b="1" u="sng" dirty="0">
              <a:hlinkClick r:id="" action="ppaction://noaction"/>
            </a:endParaRPr>
          </a:p>
          <a:p>
            <a:pPr marL="50800" indent="0">
              <a:buNone/>
            </a:pPr>
            <a:endParaRPr lang="nl-NL" b="1" u="sng" dirty="0">
              <a:hlinkClick r:id="" action="ppaction://noaction"/>
            </a:endParaRPr>
          </a:p>
          <a:p>
            <a:pPr marL="50800" indent="0">
              <a:buNone/>
            </a:pPr>
            <a:endParaRPr lang="nl-NL" b="1" u="sng" dirty="0">
              <a:hlinkClick r:id="" action="ppaction://noaction"/>
            </a:endParaRPr>
          </a:p>
          <a:p>
            <a:pPr marL="50800" indent="0">
              <a:buNone/>
            </a:pPr>
            <a:endParaRPr lang="nl-NL" b="1" u="sng" dirty="0">
              <a:hlinkClick r:id="" action="ppaction://noaction"/>
            </a:endParaRPr>
          </a:p>
          <a:p>
            <a:pPr marL="50800" indent="0">
              <a:buNone/>
            </a:pPr>
            <a:endParaRPr lang="nl-NL" b="1" u="sng" dirty="0">
              <a:hlinkClick r:id="" action="ppaction://noaction"/>
            </a:endParaRPr>
          </a:p>
          <a:p>
            <a:pPr marL="50800" indent="0">
              <a:buNone/>
            </a:pPr>
            <a:endParaRPr lang="en-NL" dirty="0"/>
          </a:p>
        </p:txBody>
      </p:sp>
      <p:sp>
        <p:nvSpPr>
          <p:cNvPr id="2" name="TextBox 1">
            <a:extLst>
              <a:ext uri="{FF2B5EF4-FFF2-40B4-BE49-F238E27FC236}">
                <a16:creationId xmlns:a16="http://schemas.microsoft.com/office/drawing/2014/main" id="{24C19E22-A66F-4246-8990-07F4386F76A5}"/>
              </a:ext>
            </a:extLst>
          </p:cNvPr>
          <p:cNvSpPr txBox="1"/>
          <p:nvPr/>
        </p:nvSpPr>
        <p:spPr>
          <a:xfrm>
            <a:off x="857251" y="516367"/>
            <a:ext cx="8417304"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NL" sz="3200" b="0" i="0" u="none" strike="noStrike" kern="1200" cap="none" spc="0" normalizeH="0" baseline="0" noProof="0" dirty="0">
                <a:ln>
                  <a:noFill/>
                </a:ln>
                <a:solidFill>
                  <a:prstClr val="black"/>
                </a:solidFill>
                <a:effectLst/>
                <a:uLnTx/>
                <a:uFillTx/>
                <a:latin typeface="Calibri" panose="020F0502020204030204"/>
                <a:ea typeface="+mn-ea"/>
                <a:cs typeface="+mn-cs"/>
              </a:rPr>
              <a:t>Beïnvloedingstechnieken van Prof. Robert Cialdini</a:t>
            </a:r>
          </a:p>
        </p:txBody>
      </p:sp>
      <p:pic>
        <p:nvPicPr>
          <p:cNvPr id="6152" name="Picture 8" descr="Wederkerigheid als overtuigingstechniek">
            <a:extLst>
              <a:ext uri="{FF2B5EF4-FFF2-40B4-BE49-F238E27FC236}">
                <a16:creationId xmlns:a16="http://schemas.microsoft.com/office/drawing/2014/main" id="{CD3CB3A1-CDA2-4914-BB93-8CC99CB39A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1950" y="3703860"/>
            <a:ext cx="2495549" cy="249554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5BC24726-BA15-453E-A10A-541E56A5CC36}"/>
              </a:ext>
            </a:extLst>
          </p:cNvPr>
          <p:cNvSpPr txBox="1"/>
          <p:nvPr/>
        </p:nvSpPr>
        <p:spPr>
          <a:xfrm>
            <a:off x="733424" y="676305"/>
            <a:ext cx="10753725" cy="4893647"/>
          </a:xfrm>
          <a:prstGeom prst="rect">
            <a:avLst/>
          </a:prstGeom>
          <a:noFill/>
        </p:spPr>
        <p:txBody>
          <a:bodyPr wrap="square">
            <a:spAutoFit/>
          </a:bodyPr>
          <a:lstStyle/>
          <a:p>
            <a:pPr marL="50800" marR="0" lvl="0" indent="0" algn="l" defTabSz="914400" rtl="0" eaLnBrk="1" fontAlgn="auto" latinLnBrk="0" hangingPunct="1">
              <a:lnSpc>
                <a:spcPct val="100000"/>
              </a:lnSpc>
              <a:spcBef>
                <a:spcPts val="0"/>
              </a:spcBef>
              <a:spcAft>
                <a:spcPts val="0"/>
              </a:spcAft>
              <a:buClrTx/>
              <a:buSzTx/>
              <a:buFontTx/>
              <a:buNone/>
              <a:tabLst/>
              <a:defRPr/>
            </a:pPr>
            <a:r>
              <a:rPr kumimoji="0" lang="nl-NL" sz="2400" b="1" i="0" u="none" strike="noStrike" kern="1200" cap="none" spc="0" normalizeH="0" baseline="0" noProof="0" dirty="0">
                <a:ln>
                  <a:noFill/>
                </a:ln>
                <a:solidFill>
                  <a:prstClr val="black"/>
                </a:solidFill>
                <a:effectLst/>
                <a:uLnTx/>
                <a:uFillTx/>
                <a:latin typeface="Calibri" panose="020F0502020204030204"/>
                <a:ea typeface="+mn-ea"/>
                <a:cs typeface="+mn-cs"/>
              </a:rPr>
              <a:t>3. Commitment en consistentie: </a:t>
            </a:r>
            <a:r>
              <a:rPr kumimoji="0" lang="nl-NL" sz="2400" b="0" i="0" u="none" strike="noStrike" kern="1200" cap="none" spc="0" normalizeH="0" baseline="0" noProof="0" dirty="0">
                <a:ln>
                  <a:noFill/>
                </a:ln>
                <a:solidFill>
                  <a:prstClr val="black"/>
                </a:solidFill>
                <a:effectLst/>
                <a:uLnTx/>
                <a:uFillTx/>
                <a:latin typeface="Calibri" panose="020F0502020204030204"/>
                <a:ea typeface="+mn-ea"/>
                <a:cs typeface="+mn-cs"/>
              </a:rPr>
              <a:t>als je A zegt, moet je ook B zeggen. Als jij een (kleine) bijdrage hebt geleverd aan iets, ben jij sneller geneigd om ook de vervolgstap te nemen.</a:t>
            </a:r>
            <a:endParaRPr kumimoji="0" lang="en-NL"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50800" marR="0" lvl="0" indent="0" algn="l" defTabSz="914400" rtl="0" eaLnBrk="1" fontAlgn="auto" latinLnBrk="0" hangingPunct="1">
              <a:lnSpc>
                <a:spcPct val="100000"/>
              </a:lnSpc>
              <a:spcBef>
                <a:spcPts val="0"/>
              </a:spcBef>
              <a:spcAft>
                <a:spcPts val="0"/>
              </a:spcAft>
              <a:buClrTx/>
              <a:buSzTx/>
              <a:buFontTx/>
              <a:buNone/>
              <a:tabLst/>
              <a:defRPr/>
            </a:pPr>
            <a:endParaRPr kumimoji="0" lang="nl-NL"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50800" marR="0" lvl="0" indent="0" algn="l" defTabSz="914400" rtl="0" eaLnBrk="1" fontAlgn="auto" latinLnBrk="0" hangingPunct="1">
              <a:lnSpc>
                <a:spcPct val="100000"/>
              </a:lnSpc>
              <a:spcBef>
                <a:spcPts val="0"/>
              </a:spcBef>
              <a:spcAft>
                <a:spcPts val="0"/>
              </a:spcAft>
              <a:buClrTx/>
              <a:buSzTx/>
              <a:buFontTx/>
              <a:buNone/>
              <a:tabLst/>
              <a:defRPr/>
            </a:pPr>
            <a:r>
              <a:rPr kumimoji="0" lang="nl-NL" sz="2400" b="1" i="0" u="none" strike="noStrike" kern="1200" cap="none" spc="0" normalizeH="0" baseline="0" noProof="0" dirty="0">
                <a:ln>
                  <a:noFill/>
                </a:ln>
                <a:solidFill>
                  <a:prstClr val="black"/>
                </a:solidFill>
                <a:effectLst/>
                <a:uLnTx/>
                <a:uFillTx/>
                <a:latin typeface="Calibri" panose="020F0502020204030204"/>
                <a:ea typeface="+mn-ea"/>
                <a:cs typeface="+mn-cs"/>
              </a:rPr>
              <a:t>4. Sympathie: </a:t>
            </a:r>
            <a:r>
              <a:rPr kumimoji="0" lang="nl-NL" sz="2400" b="0" i="0" u="none" strike="noStrike" kern="1200" cap="none" spc="0" normalizeH="0" baseline="0" noProof="0" dirty="0">
                <a:ln>
                  <a:noFill/>
                </a:ln>
                <a:solidFill>
                  <a:prstClr val="black"/>
                </a:solidFill>
                <a:effectLst/>
                <a:uLnTx/>
                <a:uFillTx/>
                <a:latin typeface="Calibri" panose="020F0502020204030204"/>
                <a:ea typeface="+mn-ea"/>
                <a:cs typeface="+mn-cs"/>
              </a:rPr>
              <a:t>jij doet liever iets voor mensen die je aardig vindt.</a:t>
            </a:r>
            <a:endParaRPr kumimoji="0" lang="en-NL"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50800" marR="0" lvl="0" indent="0" algn="l" defTabSz="914400" rtl="0" eaLnBrk="1" fontAlgn="auto" latinLnBrk="0" hangingPunct="1">
              <a:lnSpc>
                <a:spcPct val="100000"/>
              </a:lnSpc>
              <a:spcBef>
                <a:spcPts val="0"/>
              </a:spcBef>
              <a:spcAft>
                <a:spcPts val="0"/>
              </a:spcAft>
              <a:buClrTx/>
              <a:buSzTx/>
              <a:buFontTx/>
              <a:buNone/>
              <a:tabLst/>
              <a:defRPr/>
            </a:pPr>
            <a:endParaRPr kumimoji="0" lang="nl-NL"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50800" marR="0" lvl="0" indent="0" algn="l" defTabSz="914400" rtl="0" eaLnBrk="1" fontAlgn="auto" latinLnBrk="0" hangingPunct="1">
              <a:lnSpc>
                <a:spcPct val="100000"/>
              </a:lnSpc>
              <a:spcBef>
                <a:spcPts val="0"/>
              </a:spcBef>
              <a:spcAft>
                <a:spcPts val="0"/>
              </a:spcAft>
              <a:buClrTx/>
              <a:buSzTx/>
              <a:buFontTx/>
              <a:buNone/>
              <a:tabLst/>
              <a:defRPr/>
            </a:pPr>
            <a:r>
              <a:rPr kumimoji="0" lang="nl-NL" sz="2400" b="1" i="0" u="none" strike="noStrike" kern="1200" cap="none" spc="0" normalizeH="0" baseline="0" noProof="0" dirty="0">
                <a:ln>
                  <a:noFill/>
                </a:ln>
                <a:solidFill>
                  <a:prstClr val="black"/>
                </a:solidFill>
                <a:effectLst/>
                <a:uLnTx/>
                <a:uFillTx/>
                <a:latin typeface="Calibri" panose="020F0502020204030204"/>
                <a:ea typeface="+mn-ea"/>
                <a:cs typeface="+mn-cs"/>
              </a:rPr>
              <a:t>5. Autoriteit: </a:t>
            </a:r>
            <a:r>
              <a:rPr kumimoji="0" lang="nl-NL" sz="2400" b="0" i="0" u="none" strike="noStrike" kern="1200" cap="none" spc="0" normalizeH="0" baseline="0" noProof="0" dirty="0">
                <a:ln>
                  <a:noFill/>
                </a:ln>
                <a:solidFill>
                  <a:prstClr val="black"/>
                </a:solidFill>
                <a:effectLst/>
                <a:uLnTx/>
                <a:uFillTx/>
                <a:latin typeface="Calibri" panose="020F0502020204030204"/>
                <a:ea typeface="+mn-ea"/>
                <a:cs typeface="+mn-cs"/>
              </a:rPr>
              <a:t>je volgt graag de adviezen van mensen die autoriteit hebben, zoals een specialist in een bepaald vakgebied.</a:t>
            </a:r>
            <a:endParaRPr kumimoji="0" lang="en-NL"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50800" marR="0" lvl="0" indent="0" algn="l" defTabSz="914400" rtl="0" eaLnBrk="1" fontAlgn="auto" latinLnBrk="0" hangingPunct="1">
              <a:lnSpc>
                <a:spcPct val="100000"/>
              </a:lnSpc>
              <a:spcBef>
                <a:spcPts val="0"/>
              </a:spcBef>
              <a:spcAft>
                <a:spcPts val="0"/>
              </a:spcAft>
              <a:buClrTx/>
              <a:buSzTx/>
              <a:buFontTx/>
              <a:buNone/>
              <a:tabLst/>
              <a:defRPr/>
            </a:pPr>
            <a:endParaRPr kumimoji="0" lang="nl-NL"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50800" marR="0" lvl="0" indent="0" algn="l" defTabSz="914400" rtl="0" eaLnBrk="1" fontAlgn="auto" latinLnBrk="0" hangingPunct="1">
              <a:lnSpc>
                <a:spcPct val="100000"/>
              </a:lnSpc>
              <a:spcBef>
                <a:spcPts val="0"/>
              </a:spcBef>
              <a:spcAft>
                <a:spcPts val="0"/>
              </a:spcAft>
              <a:buClrTx/>
              <a:buSzTx/>
              <a:buFontTx/>
              <a:buNone/>
              <a:tabLst/>
              <a:defRPr/>
            </a:pPr>
            <a:r>
              <a:rPr kumimoji="0" lang="nl-NL" sz="2400" b="1" i="0" u="none" strike="noStrike" kern="1200" cap="none" spc="0" normalizeH="0" baseline="0" noProof="0" dirty="0">
                <a:ln>
                  <a:noFill/>
                </a:ln>
                <a:solidFill>
                  <a:prstClr val="black"/>
                </a:solidFill>
                <a:effectLst/>
                <a:uLnTx/>
                <a:uFillTx/>
                <a:latin typeface="Calibri" panose="020F0502020204030204"/>
                <a:ea typeface="+mn-ea"/>
                <a:cs typeface="+mn-cs"/>
              </a:rPr>
              <a:t>6. Schaarste: </a:t>
            </a:r>
            <a:r>
              <a:rPr kumimoji="0" lang="nl-NL" sz="2400" b="0" i="0" u="none" strike="noStrike" kern="1200" cap="none" spc="0" normalizeH="0" baseline="0" noProof="0" dirty="0">
                <a:ln>
                  <a:noFill/>
                </a:ln>
                <a:solidFill>
                  <a:prstClr val="black"/>
                </a:solidFill>
                <a:effectLst/>
                <a:uLnTx/>
                <a:uFillTx/>
                <a:latin typeface="Calibri" panose="020F0502020204030204"/>
                <a:ea typeface="+mn-ea"/>
                <a:cs typeface="+mn-cs"/>
              </a:rPr>
              <a:t>je wilt graag iets hebben wat beperkt beschikbaar is.</a:t>
            </a:r>
            <a:endParaRPr kumimoji="0" lang="en-NL"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50800" marR="0" lvl="0" indent="0" algn="l" defTabSz="914400" rtl="0" eaLnBrk="1" fontAlgn="auto" latinLnBrk="0" hangingPunct="1">
              <a:lnSpc>
                <a:spcPct val="100000"/>
              </a:lnSpc>
              <a:spcBef>
                <a:spcPts val="0"/>
              </a:spcBef>
              <a:spcAft>
                <a:spcPts val="0"/>
              </a:spcAft>
              <a:buClrTx/>
              <a:buSzTx/>
              <a:buFontTx/>
              <a:buNone/>
              <a:tabLst/>
              <a:defRPr/>
            </a:pPr>
            <a:endParaRPr kumimoji="0" lang="nl-NL"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50800" marR="0" lvl="0" indent="0" algn="l" defTabSz="914400" rtl="0" eaLnBrk="1" fontAlgn="auto" latinLnBrk="0" hangingPunct="1">
              <a:lnSpc>
                <a:spcPct val="100000"/>
              </a:lnSpc>
              <a:spcBef>
                <a:spcPts val="0"/>
              </a:spcBef>
              <a:spcAft>
                <a:spcPts val="0"/>
              </a:spcAft>
              <a:buClrTx/>
              <a:buSzTx/>
              <a:buFontTx/>
              <a:buNone/>
              <a:tabLst/>
              <a:defRPr/>
            </a:pPr>
            <a:r>
              <a:rPr kumimoji="0" lang="nl-NL" sz="2400" b="1" i="0" u="none" strike="noStrike" kern="1200" cap="none" spc="0" normalizeH="0" baseline="0" noProof="0" dirty="0">
                <a:ln>
                  <a:noFill/>
                </a:ln>
                <a:solidFill>
                  <a:prstClr val="black"/>
                </a:solidFill>
                <a:effectLst/>
                <a:uLnTx/>
                <a:uFillTx/>
                <a:latin typeface="Calibri" panose="020F0502020204030204"/>
                <a:ea typeface="+mn-ea"/>
                <a:cs typeface="+mn-cs"/>
              </a:rPr>
              <a:t>7. Eenheid: </a:t>
            </a:r>
            <a:r>
              <a:rPr kumimoji="0" lang="nl-NL" sz="2400" b="0" i="0" u="none" strike="noStrike" kern="1200" cap="none" spc="0" normalizeH="0" baseline="0" noProof="0" dirty="0">
                <a:ln>
                  <a:noFill/>
                </a:ln>
                <a:solidFill>
                  <a:prstClr val="black"/>
                </a:solidFill>
                <a:effectLst/>
                <a:uLnTx/>
                <a:uFillTx/>
                <a:latin typeface="Calibri" panose="020F0502020204030204"/>
                <a:ea typeface="+mn-ea"/>
                <a:cs typeface="+mn-cs"/>
              </a:rPr>
              <a:t>je bent sneller geneigd om de verkoper of adviesgever te vertrouwen als deze dezelfde identiteit heeft.</a:t>
            </a:r>
            <a:endParaRPr kumimoji="0" lang="en-NL"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5678433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4" ma:contentTypeDescription="Een nieuw document maken." ma:contentTypeScope="" ma:versionID="a3c3b2d2316bbff68d369b35dcdb8578">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0dc031163889b163ad3cab64943a7718"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E46267-18C3-4790-AC92-F1CA641ACCCF}">
  <ds:schemaRefs>
    <ds:schemaRef ds:uri="http://schemas.microsoft.com/sharepoint/v3/contenttype/forms"/>
  </ds:schemaRefs>
</ds:datastoreItem>
</file>

<file path=customXml/itemProps2.xml><?xml version="1.0" encoding="utf-8"?>
<ds:datastoreItem xmlns:ds="http://schemas.openxmlformats.org/officeDocument/2006/customXml" ds:itemID="{7FB1B9BA-9325-47AF-BAE8-30967E442597}">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E146C376-4438-44A7-9A4A-86E9BE2E90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4f0c93-2979-4f27-aab2-70de95932352"/>
    <ds:schemaRef ds:uri="c6f82ce1-f6df-49a5-8b49-cf8409a27a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TotalTime>
  <Words>739</Words>
  <Application>Microsoft Office PowerPoint</Application>
  <PresentationFormat>Breedbeeld</PresentationFormat>
  <Paragraphs>134</Paragraphs>
  <Slides>12</Slides>
  <Notes>3</Notes>
  <HiddenSlides>0</HiddenSlides>
  <MMClips>0</MMClips>
  <ScaleCrop>false</ScaleCrop>
  <HeadingPairs>
    <vt:vector size="4" baseType="variant">
      <vt:variant>
        <vt:lpstr>Thema</vt:lpstr>
      </vt:variant>
      <vt:variant>
        <vt:i4>2</vt:i4>
      </vt:variant>
      <vt:variant>
        <vt:lpstr>Diatitels</vt:lpstr>
      </vt:variant>
      <vt:variant>
        <vt:i4>12</vt:i4>
      </vt:variant>
    </vt:vector>
  </HeadingPairs>
  <TitlesOfParts>
    <vt:vector size="14" baseType="lpstr">
      <vt:lpstr>Kantoorthema</vt:lpstr>
      <vt:lpstr>1_Kantoorthema</vt:lpstr>
      <vt:lpstr>Les over binden van doelgroep</vt:lpstr>
      <vt:lpstr>PowerPoint-presentatie</vt:lpstr>
      <vt:lpstr>Programma van vandaag:</vt:lpstr>
      <vt:lpstr>PowerPoint-presentatie</vt:lpstr>
      <vt:lpstr>Voor langere termijn binden van mensen doe je in veel werkvelden: </vt:lpstr>
      <vt:lpstr>PowerPoint-presentatie</vt:lpstr>
      <vt:lpstr>Beïnvloeding   volgens Cialdini  een theorie over het  binden van mensen </vt:lpstr>
      <vt:lpstr>PowerPoint-presentatie</vt:lpstr>
      <vt:lpstr>PowerPoint-presentatie</vt:lpstr>
      <vt:lpstr>Opdracht</vt:lpstr>
      <vt:lpstr>PowerPoint-presentatie</vt:lpstr>
      <vt:lpstr>Dat was het weer voor vandaag!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over binden van doelgroep</dc:title>
  <dc:creator>Pascalle Cup</dc:creator>
  <cp:lastModifiedBy>Pascalle Cup</cp:lastModifiedBy>
  <cp:revision>3</cp:revision>
  <dcterms:created xsi:type="dcterms:W3CDTF">2022-03-08T11:14:44Z</dcterms:created>
  <dcterms:modified xsi:type="dcterms:W3CDTF">2022-03-08T19:13:00Z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ies>
</file>